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1" r:id="rId18"/>
    <p:sldId id="292" r:id="rId19"/>
    <p:sldId id="294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038" y="-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16746-49D6-4B41-87C4-AEAAFB4ECCCA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A5575-E378-4459-B1AD-D6CF77601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10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600" y="4114800"/>
            <a:ext cx="5568950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000"/>
              </a:lnSpc>
            </a:pPr>
            <a:r>
              <a:rPr sz="2000" b="1" dirty="0">
                <a:latin typeface="Times New Roman"/>
                <a:cs typeface="Times New Roman"/>
              </a:rPr>
              <a:t>АНТИ</a:t>
            </a:r>
            <a:r>
              <a:rPr sz="2000" b="1" spc="-50" dirty="0">
                <a:latin typeface="Times New Roman"/>
                <a:cs typeface="Times New Roman"/>
              </a:rPr>
              <a:t>К</a:t>
            </a:r>
            <a:r>
              <a:rPr sz="2000" b="1" dirty="0">
                <a:latin typeface="Times New Roman"/>
                <a:cs typeface="Times New Roman"/>
              </a:rPr>
              <a:t>ОР</a:t>
            </a:r>
            <a:r>
              <a:rPr sz="2000" b="1" spc="-50" dirty="0">
                <a:latin typeface="Times New Roman"/>
                <a:cs typeface="Times New Roman"/>
              </a:rPr>
              <a:t>Р</a:t>
            </a:r>
            <a:r>
              <a:rPr sz="2000" b="1" spc="-10" dirty="0">
                <a:latin typeface="Times New Roman"/>
                <a:cs typeface="Times New Roman"/>
              </a:rPr>
              <a:t>У</a:t>
            </a:r>
            <a:r>
              <a:rPr sz="2000" b="1" dirty="0">
                <a:latin typeface="Times New Roman"/>
                <a:cs typeface="Times New Roman"/>
              </a:rPr>
              <a:t>П</a:t>
            </a:r>
            <a:r>
              <a:rPr sz="2000" b="1" spc="-10" dirty="0">
                <a:latin typeface="Times New Roman"/>
                <a:cs typeface="Times New Roman"/>
              </a:rPr>
              <a:t>Ц</a:t>
            </a:r>
            <a:r>
              <a:rPr sz="2000" b="1" spc="-15" dirty="0">
                <a:latin typeface="Times New Roman"/>
                <a:cs typeface="Times New Roman"/>
              </a:rPr>
              <a:t>ИОНН</a:t>
            </a:r>
            <a:r>
              <a:rPr sz="2000" b="1" dirty="0">
                <a:latin typeface="Times New Roman"/>
                <a:cs typeface="Times New Roman"/>
              </a:rPr>
              <a:t>ОЕ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</a:t>
            </a:r>
            <a:r>
              <a:rPr sz="2000" b="1" spc="-15" dirty="0">
                <a:latin typeface="Times New Roman"/>
                <a:cs typeface="Times New Roman"/>
              </a:rPr>
              <a:t>Р</a:t>
            </a:r>
            <a:r>
              <a:rPr sz="2000" b="1" spc="20" dirty="0">
                <a:latin typeface="Times New Roman"/>
                <a:cs typeface="Times New Roman"/>
              </a:rPr>
              <a:t>О</a:t>
            </a:r>
            <a:r>
              <a:rPr sz="2000" b="1" dirty="0">
                <a:latin typeface="Times New Roman"/>
                <a:cs typeface="Times New Roman"/>
              </a:rPr>
              <a:t>СВЕ</a:t>
            </a:r>
            <a:r>
              <a:rPr sz="2000" b="1" spc="-10" dirty="0">
                <a:latin typeface="Times New Roman"/>
                <a:cs typeface="Times New Roman"/>
              </a:rPr>
              <a:t>Щ</a:t>
            </a:r>
            <a:r>
              <a:rPr sz="2000" b="1" dirty="0">
                <a:latin typeface="Times New Roman"/>
                <a:cs typeface="Times New Roman"/>
              </a:rPr>
              <a:t>ЕНИЕ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 ОБ</a:t>
            </a:r>
            <a:r>
              <a:rPr sz="2000" b="1" spc="-260" dirty="0">
                <a:latin typeface="Times New Roman"/>
                <a:cs typeface="Times New Roman"/>
              </a:rPr>
              <a:t>Р</a:t>
            </a:r>
            <a:r>
              <a:rPr sz="2000" b="1" spc="-45" dirty="0">
                <a:latin typeface="Times New Roman"/>
                <a:cs typeface="Times New Roman"/>
              </a:rPr>
              <a:t>А</a:t>
            </a:r>
            <a:r>
              <a:rPr sz="2000" b="1" dirty="0">
                <a:latin typeface="Times New Roman"/>
                <a:cs typeface="Times New Roman"/>
              </a:rPr>
              <a:t>ЗО</a:t>
            </a:r>
            <a:r>
              <a:rPr sz="2000" b="1" spc="-130" dirty="0">
                <a:latin typeface="Times New Roman"/>
                <a:cs typeface="Times New Roman"/>
              </a:rPr>
              <a:t>В</a:t>
            </a:r>
            <a:r>
              <a:rPr sz="2000" b="1" spc="-175" dirty="0">
                <a:latin typeface="Times New Roman"/>
                <a:cs typeface="Times New Roman"/>
              </a:rPr>
              <a:t>А</a:t>
            </a:r>
            <a:r>
              <a:rPr sz="2000" b="1" dirty="0">
                <a:latin typeface="Times New Roman"/>
                <a:cs typeface="Times New Roman"/>
              </a:rPr>
              <a:t>Т</a:t>
            </a:r>
            <a:r>
              <a:rPr sz="2000" b="1" spc="-35" dirty="0">
                <a:latin typeface="Times New Roman"/>
                <a:cs typeface="Times New Roman"/>
              </a:rPr>
              <a:t>Е</a:t>
            </a:r>
            <a:r>
              <a:rPr sz="2000" b="1" dirty="0">
                <a:latin typeface="Times New Roman"/>
                <a:cs typeface="Times New Roman"/>
              </a:rPr>
              <a:t>Л</a:t>
            </a:r>
            <a:r>
              <a:rPr sz="2000" b="1" spc="-10" dirty="0">
                <a:latin typeface="Times New Roman"/>
                <a:cs typeface="Times New Roman"/>
              </a:rPr>
              <a:t>Ь</a:t>
            </a:r>
            <a:r>
              <a:rPr sz="2000" b="1" dirty="0">
                <a:latin typeface="Times New Roman"/>
                <a:cs typeface="Times New Roman"/>
              </a:rPr>
              <a:t>Н</a:t>
            </a:r>
            <a:r>
              <a:rPr sz="2000" b="1" spc="-15" dirty="0">
                <a:latin typeface="Times New Roman"/>
                <a:cs typeface="Times New Roman"/>
              </a:rPr>
              <a:t>Ы</a:t>
            </a:r>
            <a:r>
              <a:rPr sz="2000" b="1" dirty="0">
                <a:latin typeface="Times New Roman"/>
                <a:cs typeface="Times New Roman"/>
              </a:rPr>
              <a:t>Х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ОР</a:t>
            </a:r>
            <a:r>
              <a:rPr sz="2000" b="1" spc="-220" dirty="0" smtClean="0">
                <a:latin typeface="Times New Roman"/>
                <a:cs typeface="Times New Roman"/>
              </a:rPr>
              <a:t>Г</a:t>
            </a:r>
            <a:r>
              <a:rPr sz="2000" b="1" dirty="0" smtClean="0">
                <a:latin typeface="Times New Roman"/>
                <a:cs typeface="Times New Roman"/>
              </a:rPr>
              <a:t>АНИЗАЦ</a:t>
            </a:r>
            <a:r>
              <a:rPr sz="2000" b="1" spc="-10" dirty="0" smtClean="0">
                <a:latin typeface="Times New Roman"/>
                <a:cs typeface="Times New Roman"/>
              </a:rPr>
              <a:t>ИЯ</a:t>
            </a:r>
            <a:r>
              <a:rPr sz="2000" b="1" spc="15" dirty="0" smtClean="0">
                <a:latin typeface="Times New Roman"/>
                <a:cs typeface="Times New Roman"/>
              </a:rPr>
              <a:t>Х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3000" y="1219200"/>
            <a:ext cx="2256917" cy="2472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2683" y="364236"/>
            <a:ext cx="141731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0400" y="685800"/>
            <a:ext cx="5791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АНТИ</a:t>
            </a:r>
            <a:r>
              <a:rPr sz="1800" b="1" spc="-5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ОР</a:t>
            </a:r>
            <a:r>
              <a:rPr sz="1800" b="1" spc="-1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ЦИОННОЕ В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5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2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АНИЕ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lang="ru-RU" b="1" dirty="0" smtClean="0">
                <a:latin typeface="Calibri"/>
                <a:cs typeface="Calibri"/>
              </a:rPr>
              <a:t>ОБУЧАЮЩИХСЯ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1996" y="301752"/>
            <a:ext cx="137159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154259"/>
            <a:ext cx="6557009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9580" algn="just">
              <a:lnSpc>
                <a:spcPct val="150000"/>
              </a:lnSpc>
            </a:pPr>
            <a:r>
              <a:rPr lang="ru-RU" spc="-10" dirty="0" smtClean="0">
                <a:latin typeface="Times New Roman"/>
                <a:cs typeface="Times New Roman"/>
              </a:rPr>
              <a:t>Образовательное учреждение</a:t>
            </a:r>
            <a:r>
              <a:rPr sz="1800" spc="85" dirty="0" smtClean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ак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</a:t>
            </a:r>
            <a:r>
              <a:rPr sz="1800" spc="-15" dirty="0">
                <a:latin typeface="Times New Roman"/>
                <a:cs typeface="Times New Roman"/>
              </a:rPr>
              <a:t>ц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ый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у</a:t>
            </a:r>
            <a:r>
              <a:rPr sz="1800" spc="-14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азы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аю</a:t>
            </a:r>
            <a:r>
              <a:rPr sz="1800" spc="-10" dirty="0">
                <a:latin typeface="Times New Roman"/>
                <a:cs typeface="Times New Roman"/>
              </a:rPr>
              <a:t>щ</a:t>
            </a:r>
            <a:r>
              <a:rPr sz="1800" dirty="0">
                <a:latin typeface="Times New Roman"/>
                <a:cs typeface="Times New Roman"/>
              </a:rPr>
              <a:t>ий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spc="10" dirty="0">
                <a:latin typeface="Times New Roman"/>
                <a:cs typeface="Times New Roman"/>
              </a:rPr>
              <a:t>с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оро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1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е 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лиян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    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    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фо</a:t>
            </a:r>
            <a:r>
              <a:rPr sz="1800" spc="-30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миро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ие    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миро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1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зрения    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   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3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ден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 п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драс</a:t>
            </a:r>
            <a:r>
              <a:rPr sz="1800" spc="1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аю</a:t>
            </a:r>
            <a:r>
              <a:rPr sz="1800" spc="5" dirty="0">
                <a:latin typeface="Times New Roman"/>
                <a:cs typeface="Times New Roman"/>
              </a:rPr>
              <a:t>щ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4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 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я, 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собна  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де</a:t>
            </a:r>
            <a:r>
              <a:rPr sz="1800" spc="-15" dirty="0">
                <a:latin typeface="Times New Roman"/>
                <a:cs typeface="Times New Roman"/>
              </a:rPr>
              <a:t>й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6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ть 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сп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шной р</a:t>
            </a:r>
            <a:r>
              <a:rPr sz="1800" spc="25" dirty="0">
                <a:latin typeface="Times New Roman"/>
                <a:cs typeface="Times New Roman"/>
              </a:rPr>
              <a:t>е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лизац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с</a:t>
            </a:r>
            <a:r>
              <a:rPr sz="1800" spc="-8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дарств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зад</a:t>
            </a:r>
            <a:r>
              <a:rPr sz="1800" spc="-7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57600" y="3200400"/>
            <a:ext cx="3276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32815" algn="l"/>
              </a:tabLst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Зад</a:t>
            </a:r>
            <a:r>
              <a:rPr sz="18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ча	</a:t>
            </a:r>
            <a:r>
              <a:rPr lang="ru-RU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учебного учреждения 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6702" y="3235145"/>
            <a:ext cx="26352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  <a:tab pos="992505" algn="l"/>
              </a:tabLst>
            </a:pPr>
            <a:r>
              <a:rPr sz="1800" dirty="0">
                <a:latin typeface="Times New Roman"/>
                <a:cs typeface="Times New Roman"/>
              </a:rPr>
              <a:t>—	э</a:t>
            </a:r>
            <a:r>
              <a:rPr sz="1800" spc="-2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фо</a:t>
            </a:r>
            <a:r>
              <a:rPr sz="1800" spc="-30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миро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анная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17151" y="3235145"/>
            <a:ext cx="9823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ли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ь,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95203" y="3235145"/>
            <a:ext cx="11328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аде</a:t>
            </a:r>
            <a:r>
              <a:rPr sz="1800" spc="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енная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8340" y="3646625"/>
            <a:ext cx="753110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аниями  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  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опа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1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,  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spc="-3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40" dirty="0">
                <a:latin typeface="Times New Roman"/>
                <a:cs typeface="Times New Roman"/>
              </a:rPr>
              <a:t>р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ю  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-2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дс</a:t>
            </a:r>
            <a:r>
              <a:rPr sz="1800" spc="1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3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ля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т  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собой  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40" dirty="0">
                <a:latin typeface="Times New Roman"/>
                <a:cs typeface="Times New Roman"/>
              </a:rPr>
              <a:t>р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10" dirty="0">
                <a:latin typeface="Times New Roman"/>
                <a:cs typeface="Times New Roman"/>
              </a:rPr>
              <a:t>ц</a:t>
            </a:r>
            <a:r>
              <a:rPr sz="1800" dirty="0">
                <a:latin typeface="Times New Roman"/>
                <a:cs typeface="Times New Roman"/>
              </a:rPr>
              <a:t>ия  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55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3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5" dirty="0">
                <a:latin typeface="Times New Roman"/>
                <a:cs typeface="Times New Roman"/>
              </a:rPr>
              <a:t>т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ян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  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общ</a:t>
            </a:r>
            <a:r>
              <a:rPr sz="1800" spc="4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3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  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 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б</a:t>
            </a:r>
            <a:r>
              <a:rPr sz="1800" spc="25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опа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ти  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с</a:t>
            </a:r>
            <a:r>
              <a:rPr sz="1800" spc="-10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дар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,  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е  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аю</a:t>
            </a:r>
            <a:r>
              <a:rPr sz="1800" spc="5" dirty="0">
                <a:latin typeface="Times New Roman"/>
                <a:cs typeface="Times New Roman"/>
              </a:rPr>
              <a:t>щ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я мир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ться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ями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ор</a:t>
            </a:r>
            <a:r>
              <a:rPr sz="1800" spc="-40" dirty="0">
                <a:latin typeface="Times New Roman"/>
                <a:cs typeface="Times New Roman"/>
              </a:rPr>
              <a:t>р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10" dirty="0">
                <a:latin typeface="Times New Roman"/>
                <a:cs typeface="Times New Roman"/>
              </a:rPr>
              <a:t>ц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ть,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ь,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ая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</a:t>
            </a:r>
            <a:r>
              <a:rPr sz="1800" spc="3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собна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20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ти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-6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дейс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6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ть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ор</a:t>
            </a:r>
            <a:r>
              <a:rPr sz="1800" spc="-40" dirty="0">
                <a:latin typeface="Times New Roman"/>
                <a:cs typeface="Times New Roman"/>
              </a:rPr>
              <a:t>р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10" dirty="0">
                <a:latin typeface="Times New Roman"/>
                <a:cs typeface="Times New Roman"/>
              </a:rPr>
              <a:t>ц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Дан</a:t>
            </a:r>
            <a:r>
              <a:rPr sz="1800" spc="-2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ая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зад</a:t>
            </a:r>
            <a:r>
              <a:rPr sz="1800" spc="-7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-6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ж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ться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 п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мо</a:t>
            </a:r>
            <a:r>
              <a:rPr sz="1800" spc="5" dirty="0">
                <a:latin typeface="Times New Roman"/>
                <a:cs typeface="Times New Roman"/>
              </a:rPr>
              <a:t>щ</a:t>
            </a:r>
            <a:r>
              <a:rPr sz="1800" dirty="0">
                <a:latin typeface="Times New Roman"/>
                <a:cs typeface="Times New Roman"/>
              </a:rPr>
              <a:t>ью 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х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2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тич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ых 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ша</a:t>
            </a:r>
            <a:r>
              <a:rPr sz="1800" spc="-4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ов 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или 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 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 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иг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spc="1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ем 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5" dirty="0">
                <a:latin typeface="Times New Roman"/>
                <a:cs typeface="Times New Roman"/>
              </a:rPr>
              <a:t>з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ения опр</a:t>
            </a:r>
            <a:r>
              <a:rPr sz="1800" spc="-2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дел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ых 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те</a:t>
            </a:r>
            <a:r>
              <a:rPr sz="1800" dirty="0">
                <a:latin typeface="Times New Roman"/>
                <a:cs typeface="Times New Roman"/>
              </a:rPr>
              <a:t>м 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</a:t>
            </a:r>
            <a:r>
              <a:rPr sz="1800" spc="-2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х 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ых 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х</a:t>
            </a:r>
            <a:r>
              <a:rPr sz="1800" dirty="0">
                <a:latin typeface="Times New Roman"/>
                <a:cs typeface="Times New Roman"/>
              </a:rPr>
              <a:t>. 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 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ый, 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мный про</a:t>
            </a:r>
            <a:r>
              <a:rPr sz="1800" spc="-10" dirty="0">
                <a:latin typeface="Times New Roman"/>
                <a:cs typeface="Times New Roman"/>
              </a:rPr>
              <a:t>ц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25" dirty="0">
                <a:latin typeface="Times New Roman"/>
                <a:cs typeface="Times New Roman"/>
              </a:rPr>
              <a:t>е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15" dirty="0">
                <a:latin typeface="Times New Roman"/>
                <a:cs typeface="Times New Roman"/>
              </a:rPr>
              <a:t>и</a:t>
            </a:r>
            <a:r>
              <a:rPr sz="1800" spc="-5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уем</a:t>
            </a:r>
            <a:r>
              <a:rPr sz="1800" spc="5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й 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ак 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мпле</a:t>
            </a:r>
            <a:r>
              <a:rPr sz="1800" spc="-4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сн</a:t>
            </a:r>
            <a:r>
              <a:rPr sz="1800" spc="2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е 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вза</a:t>
            </a:r>
            <a:r>
              <a:rPr sz="1800" spc="-1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действие 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мьи 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lang="ru-RU" spc="-210" dirty="0">
                <a:latin typeface="Times New Roman"/>
                <a:cs typeface="Times New Roman"/>
              </a:rPr>
              <a:t> </a:t>
            </a:r>
            <a:r>
              <a:rPr lang="ru-RU" spc="-210" dirty="0" smtClean="0">
                <a:latin typeface="Times New Roman"/>
                <a:cs typeface="Times New Roman"/>
              </a:rPr>
              <a:t>учебного заведения</a:t>
            </a:r>
            <a:r>
              <a:rPr sz="1800" dirty="0" smtClean="0">
                <a:latin typeface="Times New Roman"/>
                <a:cs typeface="Times New Roman"/>
              </a:rPr>
              <a:t> </a:t>
            </a:r>
            <a:r>
              <a:rPr sz="1800" spc="-210" dirty="0" smtClean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25" dirty="0">
                <a:latin typeface="Times New Roman"/>
                <a:cs typeface="Times New Roman"/>
              </a:rPr>
              <a:t>с</a:t>
            </a:r>
            <a:r>
              <a:rPr sz="1800" spc="-2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ровнях.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4121150"/>
            <a:ext cx="3771900" cy="2736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84917" y="141986"/>
            <a:ext cx="1807082" cy="3169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5361" y="484251"/>
            <a:ext cx="3924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АНТИ</a:t>
            </a:r>
            <a:r>
              <a:rPr sz="1800" b="1" spc="-5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ОР</a:t>
            </a:r>
            <a:r>
              <a:rPr sz="1800" b="1" spc="-1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ЦИОННОЕ 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РО</a:t>
            </a: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ВЕЩ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1996" y="301752"/>
            <a:ext cx="137159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96200" y="381000"/>
            <a:ext cx="3932808" cy="2465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9" name="Picture 5" descr="C:\Users\frag\Downloads\1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291" y="636784"/>
            <a:ext cx="4651375" cy="45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rag\Downloads\1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4092" y="484251"/>
            <a:ext cx="8352408" cy="81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0094" y="1008523"/>
            <a:ext cx="32873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20" dirty="0">
                <a:latin typeface="Times New Roman"/>
                <a:cs typeface="Times New Roman"/>
              </a:rPr>
              <a:t>А</a:t>
            </a:r>
            <a:r>
              <a:rPr sz="2800" b="1" i="1" spc="-30" dirty="0">
                <a:latin typeface="Times New Roman"/>
                <a:cs typeface="Times New Roman"/>
              </a:rPr>
              <a:t>н</a:t>
            </a:r>
            <a:r>
              <a:rPr sz="2800" b="1" i="1" spc="-25" dirty="0">
                <a:latin typeface="Times New Roman"/>
                <a:cs typeface="Times New Roman"/>
              </a:rPr>
              <a:t>т</a:t>
            </a:r>
            <a:r>
              <a:rPr sz="2800" b="1" i="1" spc="-10" dirty="0">
                <a:latin typeface="Times New Roman"/>
                <a:cs typeface="Times New Roman"/>
              </a:rPr>
              <a:t>и</a:t>
            </a:r>
            <a:r>
              <a:rPr sz="2800" b="1" i="1" spc="-125" dirty="0">
                <a:latin typeface="Times New Roman"/>
                <a:cs typeface="Times New Roman"/>
              </a:rPr>
              <a:t>к</a:t>
            </a:r>
            <a:r>
              <a:rPr sz="2800" b="1" i="1" spc="-15" dirty="0">
                <a:latin typeface="Times New Roman"/>
                <a:cs typeface="Times New Roman"/>
              </a:rPr>
              <a:t>о</a:t>
            </a:r>
            <a:r>
              <a:rPr sz="2800" b="1" i="1" spc="-10" dirty="0">
                <a:latin typeface="Times New Roman"/>
                <a:cs typeface="Times New Roman"/>
              </a:rPr>
              <a:t>р</a:t>
            </a:r>
            <a:r>
              <a:rPr sz="2800" b="1" i="1" spc="-50" dirty="0">
                <a:latin typeface="Times New Roman"/>
                <a:cs typeface="Times New Roman"/>
              </a:rPr>
              <a:t>р</a:t>
            </a:r>
            <a:r>
              <a:rPr sz="2800" b="1" i="1" spc="-15" dirty="0">
                <a:latin typeface="Times New Roman"/>
                <a:cs typeface="Times New Roman"/>
              </a:rPr>
              <a:t>упционное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3503" y="1008523"/>
            <a:ext cx="23088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20" dirty="0">
                <a:latin typeface="Times New Roman"/>
                <a:cs typeface="Times New Roman"/>
              </a:rPr>
              <a:t>м</a:t>
            </a:r>
            <a:r>
              <a:rPr sz="2800" b="1" i="1" spc="-15" dirty="0">
                <a:latin typeface="Times New Roman"/>
                <a:cs typeface="Times New Roman"/>
              </a:rPr>
              <a:t>иро</a:t>
            </a:r>
            <a:r>
              <a:rPr sz="2800" b="1" i="1" spc="-55" dirty="0">
                <a:latin typeface="Times New Roman"/>
                <a:cs typeface="Times New Roman"/>
              </a:rPr>
              <a:t>в</a:t>
            </a:r>
            <a:r>
              <a:rPr sz="2800" b="1" i="1" spc="-50" dirty="0">
                <a:latin typeface="Times New Roman"/>
                <a:cs typeface="Times New Roman"/>
              </a:rPr>
              <a:t>оз</a:t>
            </a:r>
            <a:r>
              <a:rPr sz="2800" b="1" i="1" spc="-30" dirty="0">
                <a:latin typeface="Times New Roman"/>
                <a:cs typeface="Times New Roman"/>
              </a:rPr>
              <a:t>з</a:t>
            </a:r>
            <a:r>
              <a:rPr sz="2800" b="1" i="1" spc="-15" dirty="0">
                <a:latin typeface="Times New Roman"/>
                <a:cs typeface="Times New Roman"/>
              </a:rPr>
              <a:t>рение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86853" y="1008523"/>
            <a:ext cx="1316990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795" marR="5080" indent="-506730">
              <a:lnSpc>
                <a:spcPct val="150000"/>
              </a:lnSpc>
              <a:tabLst>
                <a:tab pos="581025" algn="l"/>
              </a:tabLst>
            </a:pPr>
            <a:r>
              <a:rPr sz="2800" b="1" i="1" spc="-15" dirty="0">
                <a:latin typeface="Times New Roman"/>
                <a:cs typeface="Times New Roman"/>
              </a:rPr>
              <a:t>–		</a:t>
            </a:r>
            <a:r>
              <a:rPr sz="2800" i="1" spc="-40" dirty="0">
                <a:latin typeface="Times New Roman"/>
                <a:cs typeface="Times New Roman"/>
              </a:rPr>
              <a:t>э</a:t>
            </a:r>
            <a:r>
              <a:rPr sz="2800" i="1" spc="-20" dirty="0">
                <a:latin typeface="Times New Roman"/>
                <a:cs typeface="Times New Roman"/>
              </a:rPr>
              <a:t>то</a:t>
            </a:r>
            <a:r>
              <a:rPr sz="2800" i="1" spc="-15" dirty="0">
                <a:latin typeface="Times New Roman"/>
                <a:cs typeface="Times New Roman"/>
              </a:rPr>
              <a:t> и</a:t>
            </a:r>
            <a:r>
              <a:rPr sz="2800" i="1" spc="10" dirty="0">
                <a:latin typeface="Times New Roman"/>
                <a:cs typeface="Times New Roman"/>
              </a:rPr>
              <a:t>д</a:t>
            </a:r>
            <a:r>
              <a:rPr sz="2800" i="1" spc="-15" dirty="0">
                <a:latin typeface="Times New Roman"/>
                <a:cs typeface="Times New Roman"/>
              </a:rPr>
              <a:t>ей,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5618" y="1008523"/>
            <a:ext cx="1797050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5080" indent="-108585">
              <a:lnSpc>
                <a:spcPct val="150000"/>
              </a:lnSpc>
            </a:pPr>
            <a:r>
              <a:rPr sz="2800" i="1" spc="-15" dirty="0">
                <a:latin typeface="Times New Roman"/>
                <a:cs typeface="Times New Roman"/>
              </a:rPr>
              <a:t>усто</a:t>
            </a:r>
            <a:r>
              <a:rPr sz="2800" i="1" spc="-10" dirty="0">
                <a:latin typeface="Times New Roman"/>
                <a:cs typeface="Times New Roman"/>
              </a:rPr>
              <a:t>й</a:t>
            </a:r>
            <a:r>
              <a:rPr sz="2800" i="1" spc="-15" dirty="0">
                <a:latin typeface="Times New Roman"/>
                <a:cs typeface="Times New Roman"/>
              </a:rPr>
              <a:t>чи</a:t>
            </a:r>
            <a:r>
              <a:rPr sz="2800" i="1" spc="-40" dirty="0">
                <a:latin typeface="Times New Roman"/>
                <a:cs typeface="Times New Roman"/>
              </a:rPr>
              <a:t>в</a:t>
            </a:r>
            <a:r>
              <a:rPr sz="2800" i="1" spc="-15" dirty="0">
                <a:latin typeface="Times New Roman"/>
                <a:cs typeface="Times New Roman"/>
              </a:rPr>
              <a:t>ая п</a:t>
            </a:r>
            <a:r>
              <a:rPr sz="2800" i="1" spc="-10" dirty="0">
                <a:latin typeface="Times New Roman"/>
                <a:cs typeface="Times New Roman"/>
              </a:rPr>
              <a:t>р</a:t>
            </a:r>
            <a:r>
              <a:rPr sz="2800" i="1" spc="-15" dirty="0">
                <a:latin typeface="Times New Roman"/>
                <a:cs typeface="Times New Roman"/>
              </a:rPr>
              <a:t>инц</a:t>
            </a:r>
            <a:r>
              <a:rPr sz="2800" i="1" spc="-10" dirty="0">
                <a:latin typeface="Times New Roman"/>
                <a:cs typeface="Times New Roman"/>
              </a:rPr>
              <a:t>и</a:t>
            </a:r>
            <a:r>
              <a:rPr sz="2800" i="1" spc="-15" dirty="0">
                <a:latin typeface="Times New Roman"/>
                <a:cs typeface="Times New Roman"/>
              </a:rPr>
              <a:t>п</a:t>
            </a:r>
            <a:r>
              <a:rPr sz="2800" i="1" spc="-10" dirty="0">
                <a:latin typeface="Times New Roman"/>
                <a:cs typeface="Times New Roman"/>
              </a:rPr>
              <a:t>о</a:t>
            </a:r>
            <a:r>
              <a:rPr sz="2800" i="1" spc="-30" dirty="0">
                <a:latin typeface="Times New Roman"/>
                <a:cs typeface="Times New Roman"/>
              </a:rPr>
              <a:t>в</a:t>
            </a:r>
            <a:r>
              <a:rPr sz="2800" i="1" spc="-10" dirty="0">
                <a:latin typeface="Times New Roman"/>
                <a:cs typeface="Times New Roman"/>
              </a:rPr>
              <a:t>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0094" y="1648603"/>
            <a:ext cx="13258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15" dirty="0">
                <a:latin typeface="Times New Roman"/>
                <a:cs typeface="Times New Roman"/>
              </a:rPr>
              <a:t>сист</a:t>
            </a:r>
            <a:r>
              <a:rPr sz="2800" i="1" spc="-100" dirty="0">
                <a:latin typeface="Times New Roman"/>
                <a:cs typeface="Times New Roman"/>
              </a:rPr>
              <a:t>е</a:t>
            </a:r>
            <a:r>
              <a:rPr sz="2800" i="1" spc="-20" dirty="0">
                <a:latin typeface="Times New Roman"/>
                <a:cs typeface="Times New Roman"/>
              </a:rPr>
              <a:t>ма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8873" y="1648603"/>
            <a:ext cx="3115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15" dirty="0">
                <a:latin typeface="Times New Roman"/>
                <a:cs typeface="Times New Roman"/>
              </a:rPr>
              <a:t>а</a:t>
            </a:r>
            <a:r>
              <a:rPr sz="2800" i="1" spc="-10" dirty="0">
                <a:latin typeface="Times New Roman"/>
                <a:cs typeface="Times New Roman"/>
              </a:rPr>
              <a:t>н</a:t>
            </a:r>
            <a:r>
              <a:rPr sz="2800" i="1" spc="-20" dirty="0">
                <a:latin typeface="Times New Roman"/>
                <a:cs typeface="Times New Roman"/>
              </a:rPr>
              <a:t>ти</a:t>
            </a:r>
            <a:r>
              <a:rPr sz="2800" i="1" spc="-125" dirty="0">
                <a:latin typeface="Times New Roman"/>
                <a:cs typeface="Times New Roman"/>
              </a:rPr>
              <a:t>к</a:t>
            </a:r>
            <a:r>
              <a:rPr sz="2800" i="1" spc="-15" dirty="0">
                <a:latin typeface="Times New Roman"/>
                <a:cs typeface="Times New Roman"/>
              </a:rPr>
              <a:t>о</a:t>
            </a:r>
            <a:r>
              <a:rPr sz="2800" i="1" spc="-10" dirty="0">
                <a:latin typeface="Times New Roman"/>
                <a:cs typeface="Times New Roman"/>
              </a:rPr>
              <a:t>р</a:t>
            </a:r>
            <a:r>
              <a:rPr sz="2800" i="1" spc="-50" dirty="0">
                <a:latin typeface="Times New Roman"/>
                <a:cs typeface="Times New Roman"/>
              </a:rPr>
              <a:t>р</a:t>
            </a:r>
            <a:r>
              <a:rPr sz="2800" i="1" spc="-15" dirty="0">
                <a:latin typeface="Times New Roman"/>
                <a:cs typeface="Times New Roman"/>
              </a:rPr>
              <a:t>упционных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5940" y="1648603"/>
            <a:ext cx="13665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55" dirty="0">
                <a:latin typeface="Times New Roman"/>
                <a:cs typeface="Times New Roman"/>
              </a:rPr>
              <a:t>в</a:t>
            </a:r>
            <a:r>
              <a:rPr sz="2800" i="1" spc="-15" dirty="0">
                <a:latin typeface="Times New Roman"/>
                <a:cs typeface="Times New Roman"/>
              </a:rPr>
              <a:t>з</a:t>
            </a:r>
            <a:r>
              <a:rPr sz="2800" i="1" spc="-50" dirty="0">
                <a:latin typeface="Times New Roman"/>
                <a:cs typeface="Times New Roman"/>
              </a:rPr>
              <a:t>г</a:t>
            </a:r>
            <a:r>
              <a:rPr sz="2800" i="1" spc="-15" dirty="0">
                <a:latin typeface="Times New Roman"/>
                <a:cs typeface="Times New Roman"/>
              </a:rPr>
              <a:t>л</a:t>
            </a:r>
            <a:r>
              <a:rPr sz="2800" i="1" spc="-30" dirty="0">
                <a:latin typeface="Times New Roman"/>
                <a:cs typeface="Times New Roman"/>
              </a:rPr>
              <a:t>я</a:t>
            </a:r>
            <a:r>
              <a:rPr sz="2800" i="1" spc="-15" dirty="0">
                <a:latin typeface="Times New Roman"/>
                <a:cs typeface="Times New Roman"/>
              </a:rPr>
              <a:t>дов,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0094" y="2289064"/>
            <a:ext cx="4075429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  <a:tabLst>
                <a:tab pos="2132330" algn="l"/>
              </a:tabLst>
            </a:pPr>
            <a:r>
              <a:rPr sz="2800" i="1" spc="60" dirty="0">
                <a:latin typeface="Times New Roman"/>
                <a:cs typeface="Times New Roman"/>
              </a:rPr>
              <a:t>ц</a:t>
            </a:r>
            <a:r>
              <a:rPr sz="2800" i="1" spc="-15" dirty="0">
                <a:latin typeface="Times New Roman"/>
                <a:cs typeface="Times New Roman"/>
              </a:rPr>
              <a:t>еннос</a:t>
            </a:r>
            <a:r>
              <a:rPr sz="2800" i="1" spc="-35" dirty="0">
                <a:latin typeface="Times New Roman"/>
                <a:cs typeface="Times New Roman"/>
              </a:rPr>
              <a:t>т</a:t>
            </a:r>
            <a:r>
              <a:rPr sz="2800" i="1" spc="-15" dirty="0">
                <a:latin typeface="Times New Roman"/>
                <a:cs typeface="Times New Roman"/>
              </a:rPr>
              <a:t>ных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15" dirty="0">
                <a:latin typeface="Times New Roman"/>
                <a:cs typeface="Times New Roman"/>
              </a:rPr>
              <a:t>о</a:t>
            </a:r>
            <a:r>
              <a:rPr sz="2800" i="1" spc="-10" dirty="0">
                <a:latin typeface="Times New Roman"/>
                <a:cs typeface="Times New Roman"/>
              </a:rPr>
              <a:t>р</a:t>
            </a:r>
            <a:r>
              <a:rPr sz="2800" i="1" spc="-15" dirty="0">
                <a:latin typeface="Times New Roman"/>
                <a:cs typeface="Times New Roman"/>
              </a:rPr>
              <a:t>иен</a:t>
            </a:r>
            <a:r>
              <a:rPr sz="2800" i="1" spc="10" dirty="0">
                <a:latin typeface="Times New Roman"/>
                <a:cs typeface="Times New Roman"/>
              </a:rPr>
              <a:t>т</a:t>
            </a:r>
            <a:r>
              <a:rPr sz="2800" i="1" spc="-15" dirty="0">
                <a:latin typeface="Times New Roman"/>
                <a:cs typeface="Times New Roman"/>
              </a:rPr>
              <a:t>а</a:t>
            </a:r>
            <a:r>
              <a:rPr sz="2800" i="1" spc="-10" dirty="0">
                <a:latin typeface="Times New Roman"/>
                <a:cs typeface="Times New Roman"/>
              </a:rPr>
              <a:t>ц</a:t>
            </a:r>
            <a:r>
              <a:rPr sz="2800" i="1" spc="-15" dirty="0">
                <a:latin typeface="Times New Roman"/>
                <a:cs typeface="Times New Roman"/>
              </a:rPr>
              <a:t>и</a:t>
            </a:r>
            <a:r>
              <a:rPr sz="2800" i="1" spc="-10" dirty="0">
                <a:latin typeface="Times New Roman"/>
                <a:cs typeface="Times New Roman"/>
              </a:rPr>
              <a:t>й,</a:t>
            </a:r>
            <a:r>
              <a:rPr sz="2800" i="1" spc="-15" dirty="0">
                <a:latin typeface="Times New Roman"/>
                <a:cs typeface="Times New Roman"/>
              </a:rPr>
              <a:t> п</a:t>
            </a:r>
            <a:r>
              <a:rPr sz="2800" i="1" spc="-10" dirty="0">
                <a:latin typeface="Times New Roman"/>
                <a:cs typeface="Times New Roman"/>
              </a:rPr>
              <a:t>о</a:t>
            </a:r>
            <a:r>
              <a:rPr sz="2800" i="1" spc="-15" dirty="0">
                <a:latin typeface="Times New Roman"/>
                <a:cs typeface="Times New Roman"/>
              </a:rPr>
              <a:t>в</a:t>
            </a:r>
            <a:r>
              <a:rPr sz="2800" i="1" spc="-95" dirty="0">
                <a:latin typeface="Times New Roman"/>
                <a:cs typeface="Times New Roman"/>
              </a:rPr>
              <a:t>е</a:t>
            </a:r>
            <a:r>
              <a:rPr sz="2800" i="1" spc="15" dirty="0">
                <a:latin typeface="Times New Roman"/>
                <a:cs typeface="Times New Roman"/>
              </a:rPr>
              <a:t>д</a:t>
            </a:r>
            <a:r>
              <a:rPr sz="2800" i="1" spc="-15" dirty="0">
                <a:latin typeface="Times New Roman"/>
                <a:cs typeface="Times New Roman"/>
              </a:rPr>
              <a:t>ение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Times New Roman"/>
                <a:cs typeface="Times New Roman"/>
              </a:rPr>
              <a:t>лю</a:t>
            </a:r>
            <a:r>
              <a:rPr sz="2800" i="1" spc="20" dirty="0">
                <a:latin typeface="Times New Roman"/>
                <a:cs typeface="Times New Roman"/>
              </a:rPr>
              <a:t>д</a:t>
            </a:r>
            <a:r>
              <a:rPr sz="2800" i="1" spc="-15" dirty="0">
                <a:latin typeface="Times New Roman"/>
                <a:cs typeface="Times New Roman"/>
              </a:rPr>
              <a:t>е</a:t>
            </a:r>
            <a:r>
              <a:rPr sz="2800" i="1" spc="-10" dirty="0">
                <a:latin typeface="Times New Roman"/>
                <a:cs typeface="Times New Roman"/>
              </a:rPr>
              <a:t>й.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8822" y="2289064"/>
            <a:ext cx="15500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sz="2800" i="1" spc="-15" dirty="0">
                <a:latin typeface="Times New Roman"/>
                <a:cs typeface="Times New Roman"/>
              </a:rPr>
              <a:t>а	</a:t>
            </a:r>
            <a:r>
              <a:rPr sz="2800" i="1" spc="5" dirty="0">
                <a:latin typeface="Times New Roman"/>
                <a:cs typeface="Times New Roman"/>
              </a:rPr>
              <a:t>т</a:t>
            </a:r>
            <a:r>
              <a:rPr sz="2800" i="1" spc="-15" dirty="0">
                <a:latin typeface="Times New Roman"/>
                <a:cs typeface="Times New Roman"/>
              </a:rPr>
              <a:t>ак</a:t>
            </a:r>
            <a:r>
              <a:rPr sz="2800" i="1" spc="-60" dirty="0">
                <a:latin typeface="Times New Roman"/>
                <a:cs typeface="Times New Roman"/>
              </a:rPr>
              <a:t>ж</a:t>
            </a:r>
            <a:r>
              <a:rPr sz="2800" i="1" spc="-15" dirty="0">
                <a:latin typeface="Times New Roman"/>
                <a:cs typeface="Times New Roman"/>
              </a:rPr>
              <a:t>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2156" y="2289064"/>
            <a:ext cx="35820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2935" algn="l"/>
              </a:tabLst>
            </a:pPr>
            <a:r>
              <a:rPr sz="2800" i="1" spc="-95" dirty="0">
                <a:latin typeface="Times New Roman"/>
                <a:cs typeface="Times New Roman"/>
              </a:rPr>
              <a:t>с</a:t>
            </a:r>
            <a:r>
              <a:rPr sz="2800" i="1" spc="-15" dirty="0">
                <a:latin typeface="Times New Roman"/>
                <a:cs typeface="Times New Roman"/>
              </a:rPr>
              <a:t>о</a:t>
            </a:r>
            <a:r>
              <a:rPr sz="2800" i="1" spc="-10" dirty="0">
                <a:latin typeface="Times New Roman"/>
                <a:cs typeface="Times New Roman"/>
              </a:rPr>
              <a:t>о</a:t>
            </a:r>
            <a:r>
              <a:rPr sz="2800" i="1" spc="-20" dirty="0">
                <a:latin typeface="Times New Roman"/>
                <a:cs typeface="Times New Roman"/>
              </a:rPr>
              <a:t>тв</a:t>
            </a:r>
            <a:r>
              <a:rPr sz="2800" i="1" spc="-50" dirty="0">
                <a:latin typeface="Times New Roman"/>
                <a:cs typeface="Times New Roman"/>
              </a:rPr>
              <a:t>е</a:t>
            </a:r>
            <a:r>
              <a:rPr sz="2800" i="1" spc="-20" dirty="0">
                <a:latin typeface="Times New Roman"/>
                <a:cs typeface="Times New Roman"/>
              </a:rPr>
              <a:t>тству</a:t>
            </a:r>
            <a:r>
              <a:rPr sz="2800" i="1" spc="-30" dirty="0">
                <a:latin typeface="Times New Roman"/>
                <a:cs typeface="Times New Roman"/>
              </a:rPr>
              <a:t>ю</a:t>
            </a:r>
            <a:r>
              <a:rPr sz="2800" i="1" spc="55" dirty="0">
                <a:latin typeface="Times New Roman"/>
                <a:cs typeface="Times New Roman"/>
              </a:rPr>
              <a:t>щ</a:t>
            </a:r>
            <a:r>
              <a:rPr sz="2800" i="1" spc="-15" dirty="0">
                <a:latin typeface="Times New Roman"/>
                <a:cs typeface="Times New Roman"/>
              </a:rPr>
              <a:t>ее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15" dirty="0">
                <a:latin typeface="Times New Roman"/>
                <a:cs typeface="Times New Roman"/>
              </a:rPr>
              <a:t>им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91996" y="301752"/>
            <a:ext cx="137159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68448" y="2712821"/>
            <a:ext cx="7940040" cy="3923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0" y="457200"/>
            <a:ext cx="6509384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ОБЩ</a:t>
            </a:r>
            <a:r>
              <a:rPr sz="1800" b="1" spc="5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Е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РЕ</a:t>
            </a:r>
            <a:r>
              <a:rPr sz="1800" b="1" spc="-45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5" dirty="0">
                <a:latin typeface="Times New Roman"/>
                <a:cs typeface="Times New Roman"/>
              </a:rPr>
              <a:t>М</a:t>
            </a:r>
            <a:r>
              <a:rPr sz="1800" b="1" dirty="0">
                <a:latin typeface="Times New Roman"/>
                <a:cs typeface="Times New Roman"/>
              </a:rPr>
              <a:t>ЕНДАЦИИ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ОТ</a:t>
            </a:r>
            <a:r>
              <a:rPr sz="1800" b="1" spc="-15" dirty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40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У </a:t>
            </a:r>
            <a:r>
              <a:rPr sz="1800" b="1" spc="25" dirty="0">
                <a:latin typeface="Times New Roman"/>
                <a:cs typeface="Times New Roman"/>
              </a:rPr>
              <a:t>Ф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М И МЕ</a:t>
            </a:r>
            <a:r>
              <a:rPr sz="1800" b="1" spc="-20" dirty="0">
                <a:latin typeface="Times New Roman"/>
                <a:cs typeface="Times New Roman"/>
              </a:rPr>
              <a:t>Т</a:t>
            </a:r>
            <a:r>
              <a:rPr sz="1800" b="1" spc="-85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ДОВ 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АНТИ</a:t>
            </a:r>
            <a:r>
              <a:rPr sz="1800" b="1" spc="-45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5" dirty="0">
                <a:latin typeface="Times New Roman"/>
                <a:cs typeface="Times New Roman"/>
              </a:rPr>
              <a:t>Р</a:t>
            </a:r>
            <a:r>
              <a:rPr sz="1800" b="1" spc="-45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УПЦИ</a:t>
            </a:r>
            <a:r>
              <a:rPr sz="1800" b="1" spc="5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Н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50" dirty="0">
                <a:latin typeface="Times New Roman"/>
                <a:cs typeface="Times New Roman"/>
              </a:rPr>
              <a:t>Г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</a:t>
            </a:r>
            <a:r>
              <a:rPr sz="1800" b="1" spc="2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СВЕЩЕНИЯ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 В</a:t>
            </a:r>
            <a:r>
              <a:rPr sz="1800" b="1" spc="2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СПИ</a:t>
            </a:r>
            <a:r>
              <a:rPr sz="1800" b="1" spc="-9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АНИЯ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ОБ</a:t>
            </a:r>
            <a:r>
              <a:rPr sz="1800" b="1" spc="-229" dirty="0">
                <a:latin typeface="Times New Roman"/>
                <a:cs typeface="Times New Roman"/>
              </a:rPr>
              <a:t>Р</a:t>
            </a:r>
            <a:r>
              <a:rPr sz="1800" b="1" spc="-55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ЗО</a:t>
            </a:r>
            <a:r>
              <a:rPr sz="1800" b="1" spc="-114" dirty="0">
                <a:latin typeface="Times New Roman"/>
                <a:cs typeface="Times New Roman"/>
              </a:rPr>
              <a:t>В</a:t>
            </a:r>
            <a:r>
              <a:rPr sz="1800" b="1" spc="-165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Т</a:t>
            </a:r>
            <a:r>
              <a:rPr sz="1800" b="1" spc="-30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ЛЬН</a:t>
            </a:r>
            <a:r>
              <a:rPr sz="1800" b="1" spc="-10" dirty="0">
                <a:latin typeface="Times New Roman"/>
                <a:cs typeface="Times New Roman"/>
              </a:rPr>
              <a:t>Ы</a:t>
            </a:r>
            <a:r>
              <a:rPr sz="1800" b="1" dirty="0">
                <a:latin typeface="Times New Roman"/>
                <a:cs typeface="Times New Roman"/>
              </a:rPr>
              <a:t>Х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ОР</a:t>
            </a:r>
            <a:r>
              <a:rPr sz="1800" b="1" spc="-195" dirty="0">
                <a:latin typeface="Times New Roman"/>
                <a:cs typeface="Times New Roman"/>
              </a:rPr>
              <a:t>Г</a:t>
            </a:r>
            <a:r>
              <a:rPr sz="1800" b="1" dirty="0">
                <a:latin typeface="Times New Roman"/>
                <a:cs typeface="Times New Roman"/>
              </a:rPr>
              <a:t>АНИ</a:t>
            </a:r>
            <a:r>
              <a:rPr sz="1800" b="1" spc="-10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АЦИ</a:t>
            </a:r>
            <a:r>
              <a:rPr sz="1800" b="1" spc="-10" dirty="0">
                <a:latin typeface="Times New Roman"/>
                <a:cs typeface="Times New Roman"/>
              </a:rPr>
              <a:t>Я</a:t>
            </a:r>
            <a:r>
              <a:rPr sz="1800" b="1" dirty="0">
                <a:latin typeface="Times New Roman"/>
                <a:cs typeface="Times New Roman"/>
              </a:rPr>
              <a:t>Х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1996" y="301752"/>
            <a:ext cx="137159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940301"/>
            <a:ext cx="3782694" cy="2917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C:\Users\frag\Downloads\1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6044" y="1057029"/>
            <a:ext cx="7732712" cy="57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7464" y="1267333"/>
            <a:ext cx="76968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0" dirty="0">
                <a:latin typeface="Calibri"/>
                <a:cs typeface="Calibri"/>
              </a:rPr>
              <a:t>У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0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ИЯ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4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Т</a:t>
            </a:r>
            <a:r>
              <a:rPr sz="1800" b="1" spc="-10" dirty="0">
                <a:latin typeface="Calibri"/>
                <a:cs typeface="Calibri"/>
              </a:rPr>
              <a:t>Б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0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А </a:t>
            </a:r>
            <a:r>
              <a:rPr sz="1800" b="1" spc="5" dirty="0">
                <a:latin typeface="Calibri"/>
                <a:cs typeface="Calibri"/>
              </a:rPr>
              <a:t>Ф</a:t>
            </a:r>
            <a:r>
              <a:rPr sz="1800" b="1" dirty="0">
                <a:latin typeface="Calibri"/>
                <a:cs typeface="Calibri"/>
              </a:rPr>
              <a:t>ОРМ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 МЕ</a:t>
            </a:r>
            <a:r>
              <a:rPr sz="1800" b="1" spc="-40" dirty="0">
                <a:latin typeface="Calibri"/>
                <a:cs typeface="Calibri"/>
              </a:rPr>
              <a:t>Т</a:t>
            </a:r>
            <a:r>
              <a:rPr sz="1800" b="1" spc="-55" dirty="0">
                <a:latin typeface="Calibri"/>
                <a:cs typeface="Calibri"/>
              </a:rPr>
              <a:t>О</a:t>
            </a:r>
            <a:r>
              <a:rPr sz="1800" b="1" spc="-4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ОВ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ТИ</a:t>
            </a:r>
            <a:r>
              <a:rPr sz="1800" b="1" spc="-5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ОР</a:t>
            </a:r>
            <a:r>
              <a:rPr sz="1800" b="1" spc="-1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ЦИОННО</a:t>
            </a:r>
            <a:r>
              <a:rPr sz="1800" b="1" spc="-50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5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2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АНИЯ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708" y="2033759"/>
            <a:ext cx="5139055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5080" indent="-4826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700" spc="-35" dirty="0">
                <a:latin typeface="Calibri"/>
                <a:cs typeface="Calibri"/>
              </a:rPr>
              <a:t>У</a:t>
            </a:r>
            <a:r>
              <a:rPr sz="1700" dirty="0">
                <a:latin typeface="Calibri"/>
                <a:cs typeface="Calibri"/>
              </a:rPr>
              <a:t>чет тре</a:t>
            </a:r>
            <a:r>
              <a:rPr sz="1700" spc="5" dirty="0">
                <a:latin typeface="Calibri"/>
                <a:cs typeface="Calibri"/>
              </a:rPr>
              <a:t>б</a:t>
            </a:r>
            <a:r>
              <a:rPr sz="1700" dirty="0">
                <a:latin typeface="Calibri"/>
                <a:cs typeface="Calibri"/>
              </a:rPr>
              <a:t>ований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Ф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-20" dirty="0">
                <a:latin typeface="Calibri"/>
                <a:cs typeface="Calibri"/>
              </a:rPr>
              <a:t>д</a:t>
            </a:r>
            <a:r>
              <a:rPr sz="1700" dirty="0">
                <a:latin typeface="Calibri"/>
                <a:cs typeface="Calibri"/>
              </a:rPr>
              <a:t>е</a:t>
            </a:r>
            <a:r>
              <a:rPr sz="1700" spc="5" dirty="0">
                <a:latin typeface="Calibri"/>
                <a:cs typeface="Calibri"/>
              </a:rPr>
              <a:t>р</a:t>
            </a:r>
            <a:r>
              <a:rPr sz="1700" dirty="0">
                <a:latin typeface="Calibri"/>
                <a:cs typeface="Calibri"/>
              </a:rPr>
              <a:t>а</a:t>
            </a:r>
            <a:r>
              <a:rPr sz="1700" spc="-10" dirty="0">
                <a:latin typeface="Calibri"/>
                <a:cs typeface="Calibri"/>
              </a:rPr>
              <a:t>л</a:t>
            </a:r>
            <a:r>
              <a:rPr sz="1700" dirty="0">
                <a:latin typeface="Calibri"/>
                <a:cs typeface="Calibri"/>
              </a:rPr>
              <a:t>ьно</a:t>
            </a:r>
            <a:r>
              <a:rPr sz="1700" spc="-30" dirty="0">
                <a:latin typeface="Calibri"/>
                <a:cs typeface="Calibri"/>
              </a:rPr>
              <a:t>г</a:t>
            </a:r>
            <a:r>
              <a:rPr sz="1700" dirty="0">
                <a:latin typeface="Calibri"/>
                <a:cs typeface="Calibri"/>
              </a:rPr>
              <a:t>о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г</a:t>
            </a:r>
            <a:r>
              <a:rPr sz="1700" dirty="0">
                <a:latin typeface="Calibri"/>
                <a:cs typeface="Calibri"/>
              </a:rPr>
              <a:t>ос</a:t>
            </a:r>
            <a:r>
              <a:rPr sz="1700" spc="-65" dirty="0">
                <a:latin typeface="Calibri"/>
                <a:cs typeface="Calibri"/>
              </a:rPr>
              <a:t>у</a:t>
            </a:r>
            <a:r>
              <a:rPr sz="1700" dirty="0">
                <a:latin typeface="Calibri"/>
                <a:cs typeface="Calibri"/>
              </a:rPr>
              <a:t>дарственно</a:t>
            </a:r>
            <a:r>
              <a:rPr sz="1700" spc="-25" dirty="0">
                <a:latin typeface="Calibri"/>
                <a:cs typeface="Calibri"/>
              </a:rPr>
              <a:t>г</a:t>
            </a:r>
            <a:r>
              <a:rPr sz="1700" dirty="0">
                <a:latin typeface="Calibri"/>
                <a:cs typeface="Calibri"/>
              </a:rPr>
              <a:t>о образова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-20" dirty="0">
                <a:latin typeface="Calibri"/>
                <a:cs typeface="Calibri"/>
              </a:rPr>
              <a:t>л</a:t>
            </a:r>
            <a:r>
              <a:rPr sz="1700" dirty="0">
                <a:latin typeface="Calibri"/>
                <a:cs typeface="Calibri"/>
              </a:rPr>
              <a:t>ьно</a:t>
            </a:r>
            <a:r>
              <a:rPr sz="1700" spc="-30" dirty="0">
                <a:latin typeface="Calibri"/>
                <a:cs typeface="Calibri"/>
              </a:rPr>
              <a:t>г</a:t>
            </a:r>
            <a:r>
              <a:rPr sz="1700" dirty="0">
                <a:latin typeface="Calibri"/>
                <a:cs typeface="Calibri"/>
              </a:rPr>
              <a:t>о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стандарта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со</a:t>
            </a:r>
            <a:r>
              <a:rPr sz="1700" spc="-10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тв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dirty="0">
                <a:latin typeface="Calibri"/>
                <a:cs typeface="Calibri"/>
              </a:rPr>
              <a:t>ст</a:t>
            </a:r>
            <a:r>
              <a:rPr sz="1700" spc="-15" dirty="0">
                <a:latin typeface="Calibri"/>
                <a:cs typeface="Calibri"/>
              </a:rPr>
              <a:t>в</a:t>
            </a:r>
            <a:r>
              <a:rPr sz="1700" dirty="0">
                <a:latin typeface="Calibri"/>
                <a:cs typeface="Calibri"/>
              </a:rPr>
              <a:t>у</a:t>
            </a:r>
            <a:r>
              <a:rPr sz="1700" spc="-15" dirty="0">
                <a:latin typeface="Calibri"/>
                <a:cs typeface="Calibri"/>
              </a:rPr>
              <a:t>ю</a:t>
            </a:r>
            <a:r>
              <a:rPr sz="1700" spc="-20" dirty="0">
                <a:latin typeface="Calibri"/>
                <a:cs typeface="Calibri"/>
              </a:rPr>
              <a:t>щ</a:t>
            </a:r>
            <a:r>
              <a:rPr sz="1700" dirty="0">
                <a:latin typeface="Calibri"/>
                <a:cs typeface="Calibri"/>
              </a:rPr>
              <a:t>е</a:t>
            </a:r>
            <a:r>
              <a:rPr sz="1700" spc="-25" dirty="0">
                <a:latin typeface="Calibri"/>
                <a:cs typeface="Calibri"/>
              </a:rPr>
              <a:t>г</a:t>
            </a:r>
            <a:r>
              <a:rPr sz="1700" dirty="0">
                <a:latin typeface="Calibri"/>
                <a:cs typeface="Calibri"/>
              </a:rPr>
              <a:t>о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уровня</a:t>
            </a:r>
          </a:p>
          <a:p>
            <a:pPr marL="1631314">
              <a:lnSpc>
                <a:spcPct val="100000"/>
              </a:lnSpc>
            </a:pPr>
            <a:r>
              <a:rPr sz="1700" dirty="0" err="1" smtClean="0">
                <a:latin typeface="Calibri"/>
                <a:cs typeface="Calibri"/>
              </a:rPr>
              <a:t>образования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212" y="4365733"/>
            <a:ext cx="445706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700" spc="-35" dirty="0">
                <a:latin typeface="Calibri"/>
                <a:cs typeface="Calibri"/>
              </a:rPr>
              <a:t>У</a:t>
            </a:r>
            <a:r>
              <a:rPr sz="1700" dirty="0">
                <a:latin typeface="Calibri"/>
                <a:cs typeface="Calibri"/>
              </a:rPr>
              <a:t>чет возрастн</a:t>
            </a:r>
            <a:r>
              <a:rPr sz="1700" spc="5" dirty="0">
                <a:latin typeface="Calibri"/>
                <a:cs typeface="Calibri"/>
              </a:rPr>
              <a:t>ы</a:t>
            </a:r>
            <a:r>
              <a:rPr sz="1700" dirty="0">
                <a:latin typeface="Calibri"/>
                <a:cs typeface="Calibri"/>
              </a:rPr>
              <a:t>х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осо</a:t>
            </a:r>
            <a:r>
              <a:rPr sz="1700" spc="5" dirty="0">
                <a:latin typeface="Calibri"/>
                <a:cs typeface="Calibri"/>
              </a:rPr>
              <a:t>б</a:t>
            </a:r>
            <a:r>
              <a:rPr sz="1700" dirty="0">
                <a:latin typeface="Calibri"/>
                <a:cs typeface="Calibri"/>
              </a:rPr>
              <a:t>енн</a:t>
            </a:r>
            <a:r>
              <a:rPr sz="1700" spc="5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с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dirty="0">
                <a:latin typeface="Calibri"/>
                <a:cs typeface="Calibri"/>
              </a:rPr>
              <a:t>ей о</a:t>
            </a:r>
            <a:r>
              <a:rPr sz="1700" spc="-10" dirty="0">
                <a:latin typeface="Calibri"/>
                <a:cs typeface="Calibri"/>
              </a:rPr>
              <a:t>б</a:t>
            </a:r>
            <a:r>
              <a:rPr sz="1700" dirty="0">
                <a:latin typeface="Calibri"/>
                <a:cs typeface="Calibri"/>
              </a:rPr>
              <a:t>уча</a:t>
            </a:r>
            <a:r>
              <a:rPr sz="1700" spc="-10" dirty="0">
                <a:latin typeface="Calibri"/>
                <a:cs typeface="Calibri"/>
              </a:rPr>
              <a:t>ю</a:t>
            </a:r>
            <a:r>
              <a:rPr sz="1700" dirty="0">
                <a:latin typeface="Calibri"/>
                <a:cs typeface="Calibri"/>
              </a:rPr>
              <a:t>щи</a:t>
            </a:r>
            <a:r>
              <a:rPr sz="1700" spc="-25" dirty="0">
                <a:latin typeface="Calibri"/>
                <a:cs typeface="Calibri"/>
              </a:rPr>
              <a:t>х</a:t>
            </a:r>
            <a:r>
              <a:rPr sz="1700" dirty="0">
                <a:latin typeface="Calibri"/>
                <a:cs typeface="Calibri"/>
              </a:rPr>
              <a:t>ся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763" y="5920576"/>
            <a:ext cx="476885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700" spc="-40" dirty="0">
                <a:latin typeface="Calibri"/>
                <a:cs typeface="Calibri"/>
              </a:rPr>
              <a:t>У</a:t>
            </a:r>
            <a:r>
              <a:rPr sz="1700" dirty="0">
                <a:latin typeface="Calibri"/>
                <a:cs typeface="Calibri"/>
              </a:rPr>
              <a:t>ч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т </a:t>
            </a:r>
            <a:r>
              <a:rPr sz="1700" dirty="0" err="1">
                <a:latin typeface="Calibri"/>
                <a:cs typeface="Calibri"/>
              </a:rPr>
              <a:t>ст</a:t>
            </a:r>
            <a:r>
              <a:rPr sz="1700" spc="-15" dirty="0" err="1">
                <a:latin typeface="Calibri"/>
                <a:cs typeface="Calibri"/>
              </a:rPr>
              <a:t>р</a:t>
            </a:r>
            <a:r>
              <a:rPr sz="1700" dirty="0" err="1">
                <a:latin typeface="Calibri"/>
                <a:cs typeface="Calibri"/>
              </a:rPr>
              <a:t>ук</a:t>
            </a:r>
            <a:r>
              <a:rPr sz="1700" spc="-10" dirty="0" err="1">
                <a:latin typeface="Calibri"/>
                <a:cs typeface="Calibri"/>
              </a:rPr>
              <a:t>т</a:t>
            </a:r>
            <a:r>
              <a:rPr sz="1700" dirty="0" err="1">
                <a:latin typeface="Calibri"/>
                <a:cs typeface="Calibri"/>
              </a:rPr>
              <a:t>уры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об</a:t>
            </a:r>
            <a:r>
              <a:rPr sz="1700" spc="5" dirty="0">
                <a:latin typeface="Calibri"/>
                <a:cs typeface="Calibri"/>
              </a:rPr>
              <a:t>р</a:t>
            </a:r>
            <a:r>
              <a:rPr sz="1700" dirty="0">
                <a:latin typeface="Calibri"/>
                <a:cs typeface="Calibri"/>
              </a:rPr>
              <a:t>азов</a:t>
            </a:r>
            <a:r>
              <a:rPr sz="1700" spc="-10" dirty="0">
                <a:latin typeface="Calibri"/>
                <a:cs typeface="Calibri"/>
              </a:rPr>
              <a:t>а</a:t>
            </a:r>
            <a:r>
              <a:rPr sz="1700" dirty="0">
                <a:latin typeface="Calibri"/>
                <a:cs typeface="Calibri"/>
              </a:rPr>
              <a:t>ния,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а так</a:t>
            </a:r>
            <a:r>
              <a:rPr sz="1700" spc="-30" dirty="0">
                <a:latin typeface="Calibri"/>
                <a:cs typeface="Calibri"/>
              </a:rPr>
              <a:t>ж</a:t>
            </a:r>
            <a:r>
              <a:rPr sz="1700" dirty="0">
                <a:latin typeface="Calibri"/>
                <a:cs typeface="Calibri"/>
              </a:rPr>
              <a:t>е</a:t>
            </a:r>
          </a:p>
          <a:p>
            <a:pPr marL="407034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возм</a:t>
            </a:r>
            <a:r>
              <a:rPr sz="1700" spc="-10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жнос</a:t>
            </a:r>
            <a:r>
              <a:rPr sz="1700" spc="-10" dirty="0">
                <a:latin typeface="Calibri"/>
                <a:cs typeface="Calibri"/>
              </a:rPr>
              <a:t>т</a:t>
            </a:r>
            <a:r>
              <a:rPr sz="1700" dirty="0">
                <a:latin typeface="Calibri"/>
                <a:cs typeface="Calibri"/>
              </a:rPr>
              <a:t>ей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образова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льных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</a:t>
            </a:r>
            <a:r>
              <a:rPr sz="1700" spc="5" dirty="0">
                <a:latin typeface="Calibri"/>
                <a:cs typeface="Calibri"/>
              </a:rPr>
              <a:t>р</a:t>
            </a:r>
            <a:r>
              <a:rPr sz="1700" dirty="0">
                <a:latin typeface="Calibri"/>
                <a:cs typeface="Calibri"/>
              </a:rPr>
              <a:t>ганизаций</a:t>
            </a:r>
          </a:p>
        </p:txBody>
      </p:sp>
      <p:sp>
        <p:nvSpPr>
          <p:cNvPr id="6" name="object 6"/>
          <p:cNvSpPr/>
          <p:nvPr/>
        </p:nvSpPr>
        <p:spPr>
          <a:xfrm>
            <a:off x="1491996" y="301752"/>
            <a:ext cx="137159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4690" y="2465400"/>
            <a:ext cx="4250055" cy="3831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/>
              <a:t>НА</a:t>
            </a:r>
            <a:r>
              <a:rPr sz="1800" spc="-10" dirty="0"/>
              <a:t>П</a:t>
            </a:r>
            <a:r>
              <a:rPr sz="1800" spc="-95" dirty="0"/>
              <a:t>Р</a:t>
            </a:r>
            <a:r>
              <a:rPr sz="1800" dirty="0"/>
              <a:t>АВЛ</a:t>
            </a:r>
            <a:r>
              <a:rPr sz="1800" spc="-10" dirty="0"/>
              <a:t>Е</a:t>
            </a:r>
            <a:r>
              <a:rPr sz="1800" dirty="0"/>
              <a:t>Н</a:t>
            </a:r>
            <a:r>
              <a:rPr sz="1800" spc="5" dirty="0"/>
              <a:t>И</a:t>
            </a:r>
            <a:r>
              <a:rPr sz="1800" dirty="0"/>
              <a:t>Е ФОРМ И МЕ</a:t>
            </a:r>
            <a:r>
              <a:rPr sz="1800" spc="-40" dirty="0"/>
              <a:t>Т</a:t>
            </a:r>
            <a:r>
              <a:rPr sz="1800" spc="-55" dirty="0"/>
              <a:t>О</a:t>
            </a:r>
            <a:r>
              <a:rPr sz="1800" spc="-40" dirty="0"/>
              <a:t>Д</a:t>
            </a:r>
            <a:r>
              <a:rPr sz="1800" dirty="0"/>
              <a:t>ОВ</a:t>
            </a:r>
            <a:r>
              <a:rPr sz="1800" spc="-10" dirty="0"/>
              <a:t> </a:t>
            </a:r>
            <a:r>
              <a:rPr sz="1800" dirty="0"/>
              <a:t>ВНТИ</a:t>
            </a:r>
            <a:r>
              <a:rPr sz="1800" spc="-55" dirty="0"/>
              <a:t>К</a:t>
            </a:r>
            <a:r>
              <a:rPr sz="1800" dirty="0"/>
              <a:t>ОР</a:t>
            </a:r>
            <a:r>
              <a:rPr sz="1800" spc="-15" dirty="0"/>
              <a:t>Р</a:t>
            </a:r>
            <a:r>
              <a:rPr sz="1800" dirty="0"/>
              <a:t>У</a:t>
            </a:r>
            <a:r>
              <a:rPr sz="1800" spc="-10" dirty="0"/>
              <a:t>П</a:t>
            </a:r>
            <a:r>
              <a:rPr sz="1800" dirty="0"/>
              <a:t>ЦИОННО</a:t>
            </a:r>
            <a:r>
              <a:rPr sz="1800" spc="-50" dirty="0"/>
              <a:t>Г</a:t>
            </a:r>
            <a:r>
              <a:rPr sz="1800" dirty="0"/>
              <a:t>О</a:t>
            </a:r>
            <a:r>
              <a:rPr sz="1800" spc="15" dirty="0"/>
              <a:t> </a:t>
            </a:r>
            <a:r>
              <a:rPr sz="1800" spc="-10" dirty="0"/>
              <a:t>П</a:t>
            </a:r>
            <a:r>
              <a:rPr sz="1800" dirty="0"/>
              <a:t>РО</a:t>
            </a:r>
            <a:r>
              <a:rPr sz="1800" spc="-10" dirty="0"/>
              <a:t>С</a:t>
            </a:r>
            <a:r>
              <a:rPr sz="1800" dirty="0"/>
              <a:t>ВЕЩ</a:t>
            </a:r>
            <a:r>
              <a:rPr sz="1800" spc="-10" dirty="0"/>
              <a:t>Е</a:t>
            </a:r>
            <a:r>
              <a:rPr sz="1800" dirty="0"/>
              <a:t>Н</a:t>
            </a:r>
            <a:r>
              <a:rPr sz="1800" spc="5" dirty="0"/>
              <a:t>И</a:t>
            </a:r>
            <a:r>
              <a:rPr sz="1800" dirty="0"/>
              <a:t>Я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1491996" y="295656"/>
            <a:ext cx="137159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C:\Users\frag\Downloads\1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686" y="295656"/>
            <a:ext cx="9144000" cy="68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450592" y="2290572"/>
            <a:ext cx="5596128" cy="2345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4286" y="1360169"/>
            <a:ext cx="3597910" cy="0"/>
          </a:xfrm>
          <a:custGeom>
            <a:avLst/>
            <a:gdLst/>
            <a:ahLst/>
            <a:cxnLst/>
            <a:rect l="l" t="t" r="r" b="b"/>
            <a:pathLst>
              <a:path w="3597909">
                <a:moveTo>
                  <a:pt x="0" y="0"/>
                </a:moveTo>
                <a:lnTo>
                  <a:pt x="3597714" y="0"/>
                </a:lnTo>
              </a:path>
            </a:pathLst>
          </a:custGeom>
          <a:ln w="22857">
            <a:solidFill>
              <a:srgbClr val="FB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5714" y="1431036"/>
            <a:ext cx="0" cy="818515"/>
          </a:xfrm>
          <a:custGeom>
            <a:avLst/>
            <a:gdLst/>
            <a:ahLst/>
            <a:cxnLst/>
            <a:rect l="l" t="t" r="r" b="b"/>
            <a:pathLst>
              <a:path h="818514">
                <a:moveTo>
                  <a:pt x="0" y="818388"/>
                </a:moveTo>
                <a:lnTo>
                  <a:pt x="0" y="0"/>
                </a:lnTo>
              </a:path>
            </a:pathLst>
          </a:custGeom>
          <a:ln w="18285">
            <a:solidFill>
              <a:srgbClr val="F7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2857" y="1444752"/>
            <a:ext cx="0" cy="795655"/>
          </a:xfrm>
          <a:custGeom>
            <a:avLst/>
            <a:gdLst/>
            <a:ahLst/>
            <a:cxnLst/>
            <a:rect l="l" t="t" r="r" b="b"/>
            <a:pathLst>
              <a:path h="795655">
                <a:moveTo>
                  <a:pt x="0" y="795528"/>
                </a:moveTo>
                <a:lnTo>
                  <a:pt x="0" y="0"/>
                </a:lnTo>
              </a:path>
            </a:pathLst>
          </a:custGeom>
          <a:ln w="22857">
            <a:solidFill>
              <a:srgbClr val="F42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571" y="3474720"/>
            <a:ext cx="2103120" cy="106680"/>
          </a:xfrm>
          <a:custGeom>
            <a:avLst/>
            <a:gdLst/>
            <a:ahLst/>
            <a:cxnLst/>
            <a:rect l="l" t="t" r="r" b="b"/>
            <a:pathLst>
              <a:path w="2103120">
                <a:moveTo>
                  <a:pt x="0" y="0"/>
                </a:moveTo>
                <a:lnTo>
                  <a:pt x="2102856" y="0"/>
                </a:lnTo>
              </a:path>
            </a:pathLst>
          </a:custGeom>
          <a:ln w="18285">
            <a:solidFill>
              <a:srgbClr val="F7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28" y="3579876"/>
            <a:ext cx="0" cy="946785"/>
          </a:xfrm>
          <a:custGeom>
            <a:avLst/>
            <a:gdLst/>
            <a:ahLst/>
            <a:cxnLst/>
            <a:rect l="l" t="t" r="r" b="b"/>
            <a:pathLst>
              <a:path h="946785">
                <a:moveTo>
                  <a:pt x="0" y="946403"/>
                </a:moveTo>
                <a:lnTo>
                  <a:pt x="0" y="0"/>
                </a:lnTo>
              </a:path>
            </a:pathLst>
          </a:custGeom>
          <a:ln w="18285">
            <a:solidFill>
              <a:srgbClr val="FB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 flipV="1">
            <a:off x="324571" y="4572000"/>
            <a:ext cx="2103120" cy="57150"/>
          </a:xfrm>
          <a:custGeom>
            <a:avLst/>
            <a:gdLst/>
            <a:ahLst/>
            <a:cxnLst/>
            <a:rect l="l" t="t" r="r" b="b"/>
            <a:pathLst>
              <a:path w="2103120">
                <a:moveTo>
                  <a:pt x="0" y="0"/>
                </a:moveTo>
                <a:lnTo>
                  <a:pt x="2102856" y="0"/>
                </a:lnTo>
              </a:path>
            </a:pathLst>
          </a:custGeom>
          <a:ln w="22857">
            <a:solidFill>
              <a:srgbClr val="F72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05400" y="4648200"/>
            <a:ext cx="0" cy="603885"/>
          </a:xfrm>
          <a:custGeom>
            <a:avLst/>
            <a:gdLst/>
            <a:ahLst/>
            <a:cxnLst/>
            <a:rect l="l" t="t" r="r" b="b"/>
            <a:pathLst>
              <a:path h="603885">
                <a:moveTo>
                  <a:pt x="0" y="603503"/>
                </a:moveTo>
                <a:lnTo>
                  <a:pt x="0" y="0"/>
                </a:lnTo>
              </a:path>
            </a:pathLst>
          </a:custGeom>
          <a:ln w="22857">
            <a:solidFill>
              <a:srgbClr val="1F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68571" y="3282696"/>
            <a:ext cx="3757929" cy="0"/>
          </a:xfrm>
          <a:custGeom>
            <a:avLst/>
            <a:gdLst/>
            <a:ahLst/>
            <a:cxnLst/>
            <a:rect l="l" t="t" r="r" b="b"/>
            <a:pathLst>
              <a:path w="3757929">
                <a:moveTo>
                  <a:pt x="0" y="0"/>
                </a:moveTo>
                <a:lnTo>
                  <a:pt x="3757714" y="0"/>
                </a:lnTo>
              </a:path>
            </a:pathLst>
          </a:custGeom>
          <a:ln w="18285">
            <a:solidFill>
              <a:srgbClr val="F7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887200" y="3429000"/>
            <a:ext cx="85372" cy="1248410"/>
          </a:xfrm>
          <a:custGeom>
            <a:avLst/>
            <a:gdLst/>
            <a:ahLst/>
            <a:cxnLst/>
            <a:rect l="l" t="t" r="r" b="b"/>
            <a:pathLst>
              <a:path h="1248410">
                <a:moveTo>
                  <a:pt x="0" y="1248155"/>
                </a:moveTo>
                <a:lnTo>
                  <a:pt x="0" y="0"/>
                </a:lnTo>
              </a:path>
            </a:pathLst>
          </a:custGeom>
          <a:ln w="18285">
            <a:solidFill>
              <a:srgbClr val="FB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1000" y="4724400"/>
            <a:ext cx="3757929" cy="0"/>
          </a:xfrm>
          <a:custGeom>
            <a:avLst/>
            <a:gdLst/>
            <a:ahLst/>
            <a:cxnLst/>
            <a:rect l="l" t="t" r="r" b="b"/>
            <a:pathLst>
              <a:path w="3757929">
                <a:moveTo>
                  <a:pt x="0" y="0"/>
                </a:moveTo>
                <a:lnTo>
                  <a:pt x="3757714" y="0"/>
                </a:lnTo>
              </a:path>
            </a:pathLst>
          </a:custGeom>
          <a:ln w="18285">
            <a:solidFill>
              <a:srgbClr val="F70F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65014" y="1694546"/>
            <a:ext cx="2007235" cy="2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50" spc="-235" dirty="0" smtClean="0">
                <a:solidFill>
                  <a:srgbClr val="363636"/>
                </a:solidFill>
                <a:latin typeface="Arial"/>
                <a:cs typeface="Arial"/>
              </a:rPr>
              <a:t>ФОРМЫ РАБОТЫ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0728" y="3641395"/>
            <a:ext cx="2192655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 algn="ctr">
              <a:lnSpc>
                <a:spcPct val="100000"/>
              </a:lnSpc>
              <a:tabLst>
                <a:tab pos="918210" algn="l"/>
              </a:tabLst>
            </a:pPr>
            <a:r>
              <a:rPr lang="ru-RU" sz="1900" spc="-65" dirty="0" smtClean="0">
                <a:solidFill>
                  <a:srgbClr val="363636"/>
                </a:solidFill>
                <a:latin typeface="Times New Roman" pitchFamily="18" charset="0"/>
                <a:cs typeface="Times New Roman" pitchFamily="18" charset="0"/>
              </a:rPr>
              <a:t>Обеспечивают </a:t>
            </a:r>
            <a:r>
              <a:rPr lang="ru-RU" sz="1900" spc="-65" dirty="0" err="1" smtClean="0">
                <a:solidFill>
                  <a:srgbClr val="363636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практико-ориентированнос</a:t>
            </a:r>
            <a:r>
              <a:rPr lang="ru-RU" sz="1900" spc="-65" dirty="0" err="1" smtClean="0">
                <a:solidFill>
                  <a:srgbClr val="363636"/>
                </a:solidFill>
                <a:latin typeface="Arial"/>
                <a:cs typeface="Arial"/>
              </a:rPr>
              <a:t>ть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14728" y="3529962"/>
            <a:ext cx="3864610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3702685" algn="l"/>
              </a:tabLst>
            </a:pPr>
            <a:r>
              <a:rPr lang="ru-RU" sz="1450" dirty="0" smtClean="0">
                <a:latin typeface="Arial"/>
                <a:cs typeface="Arial"/>
              </a:rPr>
              <a:t>ПОЗНАВАТЕЛЬНЫЕ ЗАДАНИЯ, УЧЕБНЫЕ СИТУАЦИИ, НАПРАВЛЕННЫЕ НА ФОРМИРОВАНИЕ УМЕНИЙ УЧАСТНИКОВ ОБРАЗОВАТЕЛЬНОГО ПРОЦЕССА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86000" y="5257800"/>
            <a:ext cx="5867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ФОРМЫ ЗАНЯТИЙ – ДЕЛОВЫЕ ИГРЫ, ТРЕНИНГИ ПО АНТИКОРРУПЦИОННОЙ ТЕМАТИКЕ, КВЕСТЫ, ВИКТОРРИНЫ И Т.Д.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7930">
              <a:lnSpc>
                <a:spcPct val="100000"/>
              </a:lnSpc>
            </a:pPr>
            <a:r>
              <a:rPr sz="1800" spc="-10" dirty="0"/>
              <a:t>К</a:t>
            </a:r>
            <a:r>
              <a:rPr sz="1800" dirty="0"/>
              <a:t>АК </a:t>
            </a:r>
            <a:r>
              <a:rPr sz="1800" spc="-10" dirty="0"/>
              <a:t>Б</a:t>
            </a:r>
            <a:r>
              <a:rPr sz="1800" dirty="0"/>
              <a:t>ОР</a:t>
            </a:r>
            <a:r>
              <a:rPr sz="1800" spc="-45" dirty="0"/>
              <a:t>О</a:t>
            </a:r>
            <a:r>
              <a:rPr sz="1800" dirty="0"/>
              <a:t>ТЬ</a:t>
            </a:r>
            <a:r>
              <a:rPr sz="1800" spc="-10" dirty="0"/>
              <a:t>С</a:t>
            </a:r>
            <a:r>
              <a:rPr sz="1800" dirty="0"/>
              <a:t>Я</a:t>
            </a:r>
            <a:r>
              <a:rPr sz="1800" spc="10" dirty="0"/>
              <a:t> </a:t>
            </a:r>
            <a:r>
              <a:rPr sz="1800" dirty="0"/>
              <a:t>С</a:t>
            </a:r>
            <a:r>
              <a:rPr sz="1800" spc="5" dirty="0"/>
              <a:t> </a:t>
            </a:r>
            <a:r>
              <a:rPr sz="1800" spc="-55" dirty="0"/>
              <a:t>К</a:t>
            </a:r>
            <a:r>
              <a:rPr sz="1800" dirty="0"/>
              <a:t>ОР</a:t>
            </a:r>
            <a:r>
              <a:rPr sz="1800" spc="-15" dirty="0"/>
              <a:t>Р</a:t>
            </a:r>
            <a:r>
              <a:rPr sz="1800" dirty="0"/>
              <a:t>У</a:t>
            </a:r>
            <a:r>
              <a:rPr sz="1800" spc="-10" dirty="0"/>
              <a:t>П</a:t>
            </a:r>
            <a:r>
              <a:rPr sz="1800" dirty="0"/>
              <a:t>ЦИЕЙ</a:t>
            </a:r>
            <a:r>
              <a:rPr sz="1800" spc="20" dirty="0"/>
              <a:t> </a:t>
            </a:r>
            <a:r>
              <a:rPr sz="1800" dirty="0"/>
              <a:t>?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84810" y="2655316"/>
            <a:ext cx="4841240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С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ор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упц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ей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бор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ьс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ест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впл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ть</a:t>
            </a:r>
            <a:r>
              <a:rPr sz="1800" spc="-10" dirty="0">
                <a:latin typeface="Calibri"/>
                <a:cs typeface="Calibri"/>
              </a:rPr>
              <a:t> д</a:t>
            </a:r>
            <a:r>
              <a:rPr sz="1800" dirty="0">
                <a:latin typeface="Calibri"/>
                <a:cs typeface="Calibri"/>
              </a:rPr>
              <a:t>о вв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ения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см</a:t>
            </a:r>
            <a:r>
              <a:rPr sz="1800" dirty="0">
                <a:latin typeface="Calibri"/>
                <a:cs typeface="Calibri"/>
              </a:rPr>
              <a:t>ертной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ни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ис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орени</a:t>
            </a:r>
            <a:r>
              <a:rPr sz="1800" spc="-1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ее 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лно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ю,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ибо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она угр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оям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7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да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тва и я</a:t>
            </a:r>
            <a:r>
              <a:rPr sz="1800" spc="-1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ля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уша</a:t>
            </a:r>
            <a:r>
              <a:rPr sz="1800" spc="-10" dirty="0">
                <a:latin typeface="Calibri"/>
                <a:cs typeface="Calibri"/>
              </a:rPr>
              <a:t>ю</a:t>
            </a:r>
            <a:r>
              <a:rPr sz="1800" dirty="0">
                <a:latin typeface="Calibri"/>
                <a:cs typeface="Calibri"/>
              </a:rPr>
              <a:t>щ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-1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лени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м во вс</a:t>
            </a:r>
            <a:r>
              <a:rPr sz="1800" spc="-1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х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ф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рах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</a:t>
            </a:r>
            <a:r>
              <a:rPr sz="1800" spc="-10" dirty="0">
                <a:latin typeface="Calibri"/>
                <a:cs typeface="Calibri"/>
              </a:rPr>
              <a:t>из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25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ея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810" y="4948682"/>
            <a:ext cx="4930775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ор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упц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я появилась 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дновре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енно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7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да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твом. Су</a:t>
            </a:r>
            <a:r>
              <a:rPr sz="1800" spc="-20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ест</a:t>
            </a:r>
            <a:r>
              <a:rPr sz="1800" spc="-15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оп</a:t>
            </a:r>
            <a:r>
              <a:rPr sz="1800" spc="-1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ти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ый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уров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нь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ор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упц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и – «е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5" dirty="0">
                <a:latin typeface="Calibri"/>
                <a:cs typeface="Calibri"/>
              </a:rPr>
              <a:t>ю</a:t>
            </a:r>
            <a:r>
              <a:rPr sz="1800" spc="-7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ра</a:t>
            </a:r>
            <a:r>
              <a:rPr sz="1800" spc="-20" dirty="0">
                <a:latin typeface="Calibri"/>
                <a:cs typeface="Calibri"/>
              </a:rPr>
              <a:t>з</a:t>
            </a:r>
            <a:r>
              <a:rPr sz="1800" spc="-1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ых пр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лах,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 при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э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лня</a:t>
            </a:r>
            <a:r>
              <a:rPr sz="1800" spc="-20" dirty="0">
                <a:latin typeface="Calibri"/>
                <a:cs typeface="Calibri"/>
              </a:rPr>
              <a:t>ю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вою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50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 </a:t>
            </a:r>
            <a:r>
              <a:rPr sz="1800" spc="-20" dirty="0">
                <a:latin typeface="Calibri"/>
                <a:cs typeface="Calibri"/>
              </a:rPr>
              <a:t>э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 я</a:t>
            </a:r>
            <a:r>
              <a:rPr sz="1800" spc="-1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ля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 угрозой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7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да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об</a:t>
            </a:r>
            <a:r>
              <a:rPr sz="1800" spc="-20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ест</a:t>
            </a:r>
            <a:r>
              <a:rPr sz="1800" spc="-1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у»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1996" y="408431"/>
            <a:ext cx="137159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3284" y="1088516"/>
            <a:ext cx="6920992" cy="5769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546" y="590930"/>
            <a:ext cx="4293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spc="-9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2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ТИ</a:t>
            </a:r>
            <a:r>
              <a:rPr sz="1800" b="1" spc="-55" dirty="0">
                <a:latin typeface="Calibri"/>
                <a:cs typeface="Calibri"/>
              </a:rPr>
              <a:t>К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-ОРИЕНТИРО</a:t>
            </a:r>
            <a:r>
              <a:rPr sz="1800" b="1" spc="-3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АНН</a:t>
            </a:r>
            <a:r>
              <a:rPr sz="1800" b="1" spc="5" dirty="0">
                <a:latin typeface="Calibri"/>
                <a:cs typeface="Calibri"/>
              </a:rPr>
              <a:t>Ы</a:t>
            </a:r>
            <a:r>
              <a:rPr sz="1800" b="1" dirty="0">
                <a:latin typeface="Calibri"/>
                <a:cs typeface="Calibri"/>
              </a:rPr>
              <a:t>Й </a:t>
            </a:r>
            <a:r>
              <a:rPr sz="1800" b="1" spc="5" dirty="0">
                <a:latin typeface="Calibri"/>
                <a:cs typeface="Calibri"/>
              </a:rPr>
              <a:t>Х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9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2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Т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8889" y="1829460"/>
            <a:ext cx="9082405" cy="148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9075">
              <a:lnSpc>
                <a:spcPts val="1939"/>
              </a:lnSpc>
            </a:pPr>
            <a:r>
              <a:rPr sz="180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ы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е опыта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(с</a:t>
            </a:r>
            <a:r>
              <a:rPr sz="1800" dirty="0">
                <a:latin typeface="Calibri"/>
                <a:cs typeface="Calibri"/>
              </a:rPr>
              <a:t>об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твен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-40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лизких р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дс</a:t>
            </a:r>
            <a:r>
              <a:rPr sz="1800" dirty="0">
                <a:latin typeface="Calibri"/>
                <a:cs typeface="Calibri"/>
              </a:rPr>
              <a:t>твен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ов) в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аи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ей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твия с д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уги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и л</a:t>
            </a:r>
            <a:r>
              <a:rPr sz="1800" spc="-55" dirty="0">
                <a:latin typeface="Calibri"/>
                <a:cs typeface="Calibri"/>
              </a:rPr>
              <a:t>ю</a:t>
            </a:r>
            <a:r>
              <a:rPr sz="1800" dirty="0">
                <a:latin typeface="Calibri"/>
                <a:cs typeface="Calibri"/>
              </a:rPr>
              <a:t>дь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и,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</a:t>
            </a:r>
            <a:r>
              <a:rPr sz="1800" spc="-1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иал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ны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титута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и,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уча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тия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г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аждан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ких ини</a:t>
            </a:r>
            <a:r>
              <a:rPr sz="1800" spc="-1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иативах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ра</a:t>
            </a:r>
            <a:r>
              <a:rPr sz="1800" spc="-3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ли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ных фо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мах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ам</a:t>
            </a:r>
            <a:r>
              <a:rPr sz="1800" spc="-2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упра</a:t>
            </a:r>
            <a:r>
              <a:rPr sz="1800" spc="-1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ления.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5"/>
              </a:spcBef>
            </a:pPr>
            <a:r>
              <a:rPr sz="1800" spc="-13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spc="-15" dirty="0">
                <a:latin typeface="Calibri"/>
                <a:cs typeface="Calibri"/>
              </a:rPr>
              <a:t>б</a:t>
            </a:r>
            <a:r>
              <a:rPr sz="1800" spc="-2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ити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ес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мы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ление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ти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ес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нава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опыта со</a:t>
            </a:r>
            <a:r>
              <a:rPr sz="1800" spc="-1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иал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ных 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тно</a:t>
            </a:r>
            <a:r>
              <a:rPr sz="1800" spc="-10" dirty="0">
                <a:latin typeface="Calibri"/>
                <a:cs typeface="Calibri"/>
              </a:rPr>
              <a:t>ш</a:t>
            </a:r>
            <a:r>
              <a:rPr sz="1800" dirty="0">
                <a:latin typeface="Calibri"/>
                <a:cs typeface="Calibri"/>
              </a:rPr>
              <a:t>ений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очки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ния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еор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ти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еских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ений,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учен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ых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урсе об</a:t>
            </a:r>
            <a:r>
              <a:rPr sz="1800" spc="-15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ество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нан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я Взаи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ействие в гру</a:t>
            </a:r>
            <a:r>
              <a:rPr sz="1800" spc="-10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пе,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мы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ление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опыта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</a:t>
            </a:r>
            <a:r>
              <a:rPr sz="1800" spc="-4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ди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лей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40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ли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оц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окру</a:t>
            </a:r>
            <a:r>
              <a:rPr sz="1800" spc="-35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1996" y="364236"/>
            <a:ext cx="137159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08418" y="3565270"/>
            <a:ext cx="5081778" cy="329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7995">
              <a:lnSpc>
                <a:spcPct val="100000"/>
              </a:lnSpc>
            </a:pPr>
            <a:r>
              <a:rPr dirty="0"/>
              <a:t>Д</a:t>
            </a:r>
            <a:r>
              <a:rPr spc="-10" dirty="0"/>
              <a:t>Е</a:t>
            </a:r>
            <a:r>
              <a:rPr dirty="0"/>
              <a:t>ВИЗ</a:t>
            </a:r>
            <a:r>
              <a:rPr spc="-10" dirty="0"/>
              <a:t> </a:t>
            </a:r>
            <a:r>
              <a:rPr dirty="0"/>
              <a:t>П</a:t>
            </a:r>
            <a:r>
              <a:rPr spc="-20" dirty="0"/>
              <a:t>Е</a:t>
            </a:r>
            <a:r>
              <a:rPr dirty="0"/>
              <a:t>Д</a:t>
            </a:r>
            <a:r>
              <a:rPr spc="-10" dirty="0"/>
              <a:t>А</a:t>
            </a:r>
            <a:r>
              <a:rPr spc="-65" dirty="0"/>
              <a:t>Г</a:t>
            </a:r>
            <a:r>
              <a:rPr dirty="0"/>
              <a:t>О</a:t>
            </a:r>
            <a:r>
              <a:rPr spc="-160" dirty="0"/>
              <a:t>Г</a:t>
            </a:r>
            <a:r>
              <a:rPr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1491996" y="352043"/>
            <a:ext cx="137159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88388" y="2005964"/>
            <a:ext cx="888174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Стремление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к ли</a:t>
            </a:r>
            <a:r>
              <a:rPr sz="2000" i="1" spc="-10" dirty="0">
                <a:latin typeface="Calibri"/>
                <a:cs typeface="Calibri"/>
              </a:rPr>
              <a:t>ч</a:t>
            </a:r>
            <a:r>
              <a:rPr sz="2000" i="1" dirty="0">
                <a:latin typeface="Calibri"/>
                <a:cs typeface="Calibri"/>
              </a:rPr>
              <a:t>ностно</a:t>
            </a:r>
            <a:r>
              <a:rPr sz="2000" i="1" spc="-10" dirty="0">
                <a:latin typeface="Calibri"/>
                <a:cs typeface="Calibri"/>
              </a:rPr>
              <a:t>м</a:t>
            </a:r>
            <a:r>
              <a:rPr sz="2000" i="1" dirty="0">
                <a:latin typeface="Calibri"/>
                <a:cs typeface="Calibri"/>
              </a:rPr>
              <a:t>у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ра</a:t>
            </a:r>
            <a:r>
              <a:rPr sz="2000" i="1" spc="5" dirty="0">
                <a:latin typeface="Calibri"/>
                <a:cs typeface="Calibri"/>
              </a:rPr>
              <a:t>з</a:t>
            </a:r>
            <a:r>
              <a:rPr sz="2000" i="1" dirty="0">
                <a:latin typeface="Calibri"/>
                <a:cs typeface="Calibri"/>
              </a:rPr>
              <a:t>витию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о</a:t>
            </a:r>
            <a:r>
              <a:rPr sz="2000" i="1" spc="-10" dirty="0">
                <a:latin typeface="Calibri"/>
                <a:cs typeface="Calibri"/>
              </a:rPr>
              <a:t>б</a:t>
            </a:r>
            <a:r>
              <a:rPr sz="2000" i="1" dirty="0">
                <a:latin typeface="Calibri"/>
                <a:cs typeface="Calibri"/>
              </a:rPr>
              <a:t>учаемых,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к формир</a:t>
            </a:r>
            <a:r>
              <a:rPr sz="2000" i="1" spc="5" dirty="0">
                <a:latin typeface="Calibri"/>
                <a:cs typeface="Calibri"/>
              </a:rPr>
              <a:t>о</a:t>
            </a:r>
            <a:r>
              <a:rPr sz="2000" i="1" dirty="0">
                <a:latin typeface="Calibri"/>
                <a:cs typeface="Calibri"/>
              </a:rPr>
              <a:t>в</a:t>
            </a:r>
            <a:r>
              <a:rPr sz="2000" i="1" spc="-10" dirty="0">
                <a:latin typeface="Calibri"/>
                <a:cs typeface="Calibri"/>
              </a:rPr>
              <a:t>а</a:t>
            </a:r>
            <a:r>
              <a:rPr sz="2000" i="1" dirty="0">
                <a:latin typeface="Calibri"/>
                <a:cs typeface="Calibri"/>
              </a:rPr>
              <a:t>н</a:t>
            </a:r>
            <a:r>
              <a:rPr sz="2000" i="1" spc="-10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ю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их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30" dirty="0">
                <a:latin typeface="Calibri"/>
                <a:cs typeface="Calibri"/>
              </a:rPr>
              <a:t>к</a:t>
            </a:r>
            <a:r>
              <a:rPr sz="2000" i="1" dirty="0">
                <a:latin typeface="Calibri"/>
                <a:cs typeface="Calibri"/>
              </a:rPr>
              <a:t>ак гра</a:t>
            </a:r>
            <a:r>
              <a:rPr sz="2000" i="1" spc="-30" dirty="0">
                <a:latin typeface="Calibri"/>
                <a:cs typeface="Calibri"/>
              </a:rPr>
              <a:t>ж</a:t>
            </a:r>
            <a:r>
              <a:rPr sz="2000" i="1" dirty="0">
                <a:latin typeface="Calibri"/>
                <a:cs typeface="Calibri"/>
              </a:rPr>
              <a:t>дан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своей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с</a:t>
            </a:r>
            <a:r>
              <a:rPr sz="2000" i="1" spc="-10" dirty="0">
                <a:latin typeface="Calibri"/>
                <a:cs typeface="Calibri"/>
              </a:rPr>
              <a:t>т</a:t>
            </a:r>
            <a:r>
              <a:rPr sz="2000" i="1" dirty="0">
                <a:latin typeface="Calibri"/>
                <a:cs typeface="Calibri"/>
              </a:rPr>
              <a:t>раны, ува</a:t>
            </a:r>
            <a:r>
              <a:rPr sz="2000" i="1" spc="-15" dirty="0">
                <a:latin typeface="Calibri"/>
                <a:cs typeface="Calibri"/>
              </a:rPr>
              <a:t>ж</a:t>
            </a:r>
            <a:r>
              <a:rPr sz="2000" i="1" dirty="0">
                <a:latin typeface="Calibri"/>
                <a:cs typeface="Calibri"/>
              </a:rPr>
              <a:t>ающих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за</a:t>
            </a:r>
            <a:r>
              <a:rPr sz="2000" i="1" spc="-30" dirty="0">
                <a:latin typeface="Calibri"/>
                <a:cs typeface="Calibri"/>
              </a:rPr>
              <a:t>к</a:t>
            </a:r>
            <a:r>
              <a:rPr sz="2000" i="1" dirty="0">
                <a:latin typeface="Calibri"/>
                <a:cs typeface="Calibri"/>
              </a:rPr>
              <a:t>он,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л</a:t>
            </a:r>
            <a:r>
              <a:rPr sz="2000" i="1" spc="-10" dirty="0">
                <a:latin typeface="Calibri"/>
                <a:cs typeface="Calibri"/>
              </a:rPr>
              <a:t>ю</a:t>
            </a:r>
            <a:r>
              <a:rPr sz="2000" i="1" dirty="0">
                <a:latin typeface="Calibri"/>
                <a:cs typeface="Calibri"/>
              </a:rPr>
              <a:t>бящих </a:t>
            </a:r>
            <a:r>
              <a:rPr sz="2000" i="1" spc="-10" dirty="0">
                <a:latin typeface="Calibri"/>
                <a:cs typeface="Calibri"/>
              </a:rPr>
              <a:t>с</a:t>
            </a:r>
            <a:r>
              <a:rPr sz="2000" i="1" dirty="0">
                <a:latin typeface="Calibri"/>
                <a:cs typeface="Calibri"/>
              </a:rPr>
              <a:t>вою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ро</a:t>
            </a:r>
            <a:r>
              <a:rPr sz="2000" i="1" spc="5" dirty="0">
                <a:latin typeface="Calibri"/>
                <a:cs typeface="Calibri"/>
              </a:rPr>
              <a:t>д</a:t>
            </a:r>
            <a:r>
              <a:rPr sz="2000" i="1" dirty="0">
                <a:latin typeface="Calibri"/>
                <a:cs typeface="Calibri"/>
              </a:rPr>
              <a:t>ин</a:t>
            </a:r>
            <a:r>
              <a:rPr sz="2000" i="1" spc="-55" dirty="0">
                <a:latin typeface="Calibri"/>
                <a:cs typeface="Calibri"/>
              </a:rPr>
              <a:t>у</a:t>
            </a:r>
            <a:r>
              <a:rPr sz="2000" i="1" dirty="0">
                <a:latin typeface="Calibri"/>
                <a:cs typeface="Calibri"/>
              </a:rPr>
              <a:t>,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с</a:t>
            </a:r>
            <a:r>
              <a:rPr sz="2000" i="1" spc="-10" dirty="0">
                <a:latin typeface="Calibri"/>
                <a:cs typeface="Calibri"/>
              </a:rPr>
              <a:t>т</a:t>
            </a:r>
            <a:r>
              <a:rPr sz="2000" i="1" dirty="0">
                <a:latin typeface="Calibri"/>
                <a:cs typeface="Calibri"/>
              </a:rPr>
              <a:t>ремящи</a:t>
            </a:r>
            <a:r>
              <a:rPr sz="2000" i="1" spc="-40" dirty="0">
                <a:latin typeface="Calibri"/>
                <a:cs typeface="Calibri"/>
              </a:rPr>
              <a:t>х</a:t>
            </a:r>
            <a:r>
              <a:rPr sz="2000" i="1" dirty="0">
                <a:latin typeface="Calibri"/>
                <a:cs typeface="Calibri"/>
              </a:rPr>
              <a:t>ся сд</a:t>
            </a:r>
            <a:r>
              <a:rPr sz="2000" i="1" spc="-40" dirty="0">
                <a:latin typeface="Calibri"/>
                <a:cs typeface="Calibri"/>
              </a:rPr>
              <a:t>е</a:t>
            </a:r>
            <a:r>
              <a:rPr sz="2000" i="1" dirty="0">
                <a:latin typeface="Calibri"/>
                <a:cs typeface="Calibri"/>
              </a:rPr>
              <a:t>лать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жизнь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вок</a:t>
            </a:r>
            <a:r>
              <a:rPr sz="2000" i="1" spc="-15" dirty="0">
                <a:latin typeface="Calibri"/>
                <a:cs typeface="Calibri"/>
              </a:rPr>
              <a:t>р</a:t>
            </a:r>
            <a:r>
              <a:rPr sz="2000" i="1" dirty="0">
                <a:latin typeface="Calibri"/>
                <a:cs typeface="Calibri"/>
              </a:rPr>
              <a:t>уг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себя лучше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15439" y="3008248"/>
            <a:ext cx="7790688" cy="384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609600" y="1905000"/>
            <a:ext cx="10972800" cy="3545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buNone/>
            </a:pPr>
            <a:r>
              <a:rPr spc="-30" dirty="0"/>
              <a:t>О</a:t>
            </a:r>
            <a:r>
              <a:rPr dirty="0"/>
              <a:t>д</a:t>
            </a:r>
            <a:r>
              <a:rPr spc="-10" dirty="0"/>
              <a:t>н</a:t>
            </a:r>
            <a:r>
              <a:rPr dirty="0"/>
              <a:t>им </a:t>
            </a:r>
            <a:r>
              <a:rPr spc="-150" dirty="0"/>
              <a:t> </a:t>
            </a:r>
            <a:r>
              <a:rPr spc="-5" dirty="0"/>
              <a:t>и</a:t>
            </a:r>
            <a:r>
              <a:rPr dirty="0"/>
              <a:t>з </a:t>
            </a:r>
            <a:r>
              <a:rPr spc="-145" dirty="0"/>
              <a:t> </a:t>
            </a:r>
            <a:r>
              <a:rPr dirty="0" err="1"/>
              <a:t>н</a:t>
            </a:r>
            <a:r>
              <a:rPr spc="-25" dirty="0" err="1"/>
              <a:t>а</a:t>
            </a:r>
            <a:r>
              <a:rPr dirty="0" err="1"/>
              <a:t>пра</a:t>
            </a:r>
            <a:r>
              <a:rPr spc="-20" dirty="0" err="1"/>
              <a:t>в</a:t>
            </a:r>
            <a:r>
              <a:rPr dirty="0" err="1"/>
              <a:t>л</a:t>
            </a:r>
            <a:r>
              <a:rPr spc="5" dirty="0" err="1"/>
              <a:t>е</a:t>
            </a:r>
            <a:r>
              <a:rPr dirty="0" err="1"/>
              <a:t>н</a:t>
            </a:r>
            <a:r>
              <a:rPr spc="-10" dirty="0" err="1"/>
              <a:t>и</a:t>
            </a:r>
            <a:r>
              <a:rPr dirty="0" err="1"/>
              <a:t>й</a:t>
            </a:r>
            <a:r>
              <a:rPr dirty="0"/>
              <a:t> </a:t>
            </a:r>
            <a:r>
              <a:rPr spc="-150" dirty="0"/>
              <a:t> </a:t>
            </a:r>
            <a:r>
              <a:rPr dirty="0" err="1" smtClean="0"/>
              <a:t>Нац</a:t>
            </a:r>
            <a:r>
              <a:rPr spc="5" dirty="0" err="1" smtClean="0"/>
              <a:t>и</a:t>
            </a:r>
            <a:r>
              <a:rPr dirty="0" err="1" smtClean="0"/>
              <a:t>он</a:t>
            </a:r>
            <a:r>
              <a:rPr spc="10" dirty="0" err="1" smtClean="0"/>
              <a:t>а</a:t>
            </a:r>
            <a:r>
              <a:rPr dirty="0" err="1" smtClean="0"/>
              <a:t>ль</a:t>
            </a:r>
            <a:r>
              <a:rPr spc="-10" dirty="0" err="1" smtClean="0"/>
              <a:t>н</a:t>
            </a:r>
            <a:r>
              <a:rPr dirty="0" err="1" smtClean="0"/>
              <a:t>о</a:t>
            </a:r>
            <a:r>
              <a:rPr spc="-45" dirty="0" err="1" smtClean="0"/>
              <a:t>г</a:t>
            </a:r>
            <a:r>
              <a:rPr dirty="0" err="1" smtClean="0"/>
              <a:t>о</a:t>
            </a:r>
            <a:r>
              <a:rPr dirty="0" smtClean="0"/>
              <a:t> </a:t>
            </a:r>
            <a:r>
              <a:rPr spc="-140" dirty="0" smtClean="0"/>
              <a:t> </a:t>
            </a:r>
            <a:r>
              <a:rPr dirty="0"/>
              <a:t>плана </a:t>
            </a:r>
            <a:r>
              <a:rPr spc="-140" dirty="0"/>
              <a:t> </a:t>
            </a:r>
            <a:r>
              <a:rPr dirty="0"/>
              <a:t>пр</a:t>
            </a:r>
            <a:r>
              <a:rPr spc="-30" dirty="0"/>
              <a:t>о</a:t>
            </a:r>
            <a:r>
              <a:rPr dirty="0"/>
              <a:t>ти</a:t>
            </a:r>
            <a:r>
              <a:rPr spc="-10" dirty="0"/>
              <a:t>в</a:t>
            </a:r>
            <a:r>
              <a:rPr spc="-50" dirty="0"/>
              <a:t>о</a:t>
            </a:r>
            <a:r>
              <a:rPr spc="-20" dirty="0"/>
              <a:t>д</a:t>
            </a:r>
            <a:r>
              <a:rPr dirty="0"/>
              <a:t>ей</a:t>
            </a:r>
            <a:r>
              <a:rPr spc="5" dirty="0"/>
              <a:t>с</a:t>
            </a:r>
            <a:r>
              <a:rPr spc="-10" dirty="0"/>
              <a:t>т</a:t>
            </a:r>
            <a:r>
              <a:rPr dirty="0"/>
              <a:t>вия </a:t>
            </a:r>
            <a:r>
              <a:rPr spc="-140" dirty="0"/>
              <a:t> </a:t>
            </a:r>
            <a:r>
              <a:rPr spc="-100" dirty="0"/>
              <a:t>к</a:t>
            </a:r>
            <a:r>
              <a:rPr dirty="0"/>
              <a:t>ор</a:t>
            </a:r>
            <a:r>
              <a:rPr spc="-40" dirty="0"/>
              <a:t>р</a:t>
            </a:r>
            <a:r>
              <a:rPr spc="20" dirty="0"/>
              <a:t>у</a:t>
            </a:r>
            <a:r>
              <a:rPr dirty="0"/>
              <a:t>п</a:t>
            </a:r>
            <a:r>
              <a:rPr spc="-10" dirty="0"/>
              <a:t>ц</a:t>
            </a:r>
            <a:r>
              <a:rPr dirty="0"/>
              <a:t>ии </a:t>
            </a:r>
            <a:r>
              <a:rPr spc="-160" dirty="0"/>
              <a:t> </a:t>
            </a:r>
            <a:r>
              <a:rPr spc="-5" dirty="0" err="1"/>
              <a:t>н</a:t>
            </a:r>
            <a:r>
              <a:rPr dirty="0" err="1"/>
              <a:t>а</a:t>
            </a:r>
            <a:r>
              <a:rPr dirty="0"/>
              <a:t> </a:t>
            </a:r>
            <a:r>
              <a:rPr spc="-140" dirty="0"/>
              <a:t> </a:t>
            </a:r>
            <a:r>
              <a:rPr dirty="0" smtClean="0">
                <a:latin typeface="Times New Roman"/>
                <a:cs typeface="Times New Roman"/>
              </a:rPr>
              <a:t>20</a:t>
            </a:r>
            <a:r>
              <a:rPr lang="ru-RU" dirty="0" smtClean="0">
                <a:latin typeface="Times New Roman"/>
                <a:cs typeface="Times New Roman"/>
              </a:rPr>
              <a:t>21</a:t>
            </a:r>
            <a:r>
              <a:rPr dirty="0" smtClean="0">
                <a:latin typeface="Times New Roman"/>
                <a:cs typeface="Times New Roman"/>
              </a:rPr>
              <a:t>-20</a:t>
            </a:r>
            <a:r>
              <a:rPr lang="ru-RU" dirty="0" smtClean="0">
                <a:latin typeface="Times New Roman"/>
                <a:cs typeface="Times New Roman"/>
              </a:rPr>
              <a:t>24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spc="-170" dirty="0" smtClean="0">
                <a:latin typeface="Times New Roman"/>
                <a:cs typeface="Times New Roman"/>
              </a:rPr>
              <a:t> </a:t>
            </a:r>
            <a:r>
              <a:rPr spc="5" dirty="0" err="1"/>
              <a:t>г</a:t>
            </a:r>
            <a:r>
              <a:rPr spc="-210" dirty="0" err="1"/>
              <a:t>г</a:t>
            </a:r>
            <a:r>
              <a:rPr spc="5" dirty="0" smtClean="0">
                <a:latin typeface="Times New Roman"/>
                <a:cs typeface="Times New Roman"/>
              </a:rPr>
              <a:t>.</a:t>
            </a:r>
            <a:r>
              <a:rPr spc="-15" dirty="0" smtClean="0"/>
              <a:t>, </a:t>
            </a:r>
            <a:r>
              <a:rPr spc="10" dirty="0"/>
              <a:t>у</a:t>
            </a:r>
            <a:r>
              <a:rPr dirty="0"/>
              <a:t>т</a:t>
            </a:r>
            <a:r>
              <a:rPr spc="-20" dirty="0"/>
              <a:t>в</a:t>
            </a:r>
            <a:r>
              <a:rPr dirty="0"/>
              <a:t>е</a:t>
            </a:r>
            <a:r>
              <a:rPr spc="-10" dirty="0"/>
              <a:t>р</a:t>
            </a:r>
            <a:r>
              <a:rPr dirty="0"/>
              <a:t>жденно</a:t>
            </a:r>
            <a:r>
              <a:rPr spc="-45" dirty="0"/>
              <a:t>г</a:t>
            </a:r>
            <a:r>
              <a:rPr dirty="0"/>
              <a:t>о  </a:t>
            </a:r>
            <a:r>
              <a:rPr spc="-160" dirty="0"/>
              <a:t> У</a:t>
            </a:r>
            <a:r>
              <a:rPr spc="-25" dirty="0"/>
              <a:t>к</a:t>
            </a:r>
            <a:r>
              <a:rPr dirty="0"/>
              <a:t>а</a:t>
            </a:r>
            <a:r>
              <a:rPr spc="-15" dirty="0"/>
              <a:t>з</a:t>
            </a:r>
            <a:r>
              <a:rPr spc="-40" dirty="0"/>
              <a:t>о</a:t>
            </a:r>
            <a:r>
              <a:rPr dirty="0"/>
              <a:t>м  </a:t>
            </a:r>
            <a:r>
              <a:rPr spc="-150" dirty="0"/>
              <a:t> </a:t>
            </a:r>
            <a:r>
              <a:rPr dirty="0"/>
              <a:t>Пр</a:t>
            </a:r>
            <a:r>
              <a:rPr spc="20" dirty="0"/>
              <a:t>е</a:t>
            </a:r>
            <a:r>
              <a:rPr dirty="0"/>
              <a:t>з</a:t>
            </a:r>
            <a:r>
              <a:rPr spc="-10" dirty="0"/>
              <a:t>и</a:t>
            </a:r>
            <a:r>
              <a:rPr dirty="0"/>
              <a:t>ден</a:t>
            </a:r>
            <a:r>
              <a:rPr spc="25" dirty="0"/>
              <a:t>т</a:t>
            </a:r>
            <a:r>
              <a:rPr dirty="0"/>
              <a:t>а  </a:t>
            </a:r>
            <a:r>
              <a:rPr spc="-145" dirty="0"/>
              <a:t> </a:t>
            </a:r>
            <a:r>
              <a:rPr spc="-55" dirty="0"/>
              <a:t>Р</a:t>
            </a:r>
            <a:r>
              <a:rPr spc="45" dirty="0"/>
              <a:t>о</a:t>
            </a:r>
            <a:r>
              <a:rPr dirty="0"/>
              <a:t>с</a:t>
            </a:r>
            <a:r>
              <a:rPr spc="5" dirty="0"/>
              <a:t>с</a:t>
            </a:r>
            <a:r>
              <a:rPr dirty="0"/>
              <a:t>и</a:t>
            </a:r>
            <a:r>
              <a:rPr spc="-20" dirty="0"/>
              <a:t>й</a:t>
            </a:r>
            <a:r>
              <a:rPr dirty="0"/>
              <a:t>с</a:t>
            </a:r>
            <a:r>
              <a:rPr spc="-90" dirty="0"/>
              <a:t>к</a:t>
            </a:r>
            <a:r>
              <a:rPr dirty="0"/>
              <a:t>ой  </a:t>
            </a:r>
            <a:r>
              <a:rPr spc="-150" dirty="0"/>
              <a:t> </a:t>
            </a:r>
            <a:r>
              <a:rPr dirty="0"/>
              <a:t>Ф</a:t>
            </a:r>
            <a:r>
              <a:rPr spc="-20" dirty="0"/>
              <a:t>е</a:t>
            </a:r>
            <a:r>
              <a:rPr dirty="0"/>
              <a:t>дерац</a:t>
            </a:r>
            <a:r>
              <a:rPr spc="-20" dirty="0"/>
              <a:t>и</a:t>
            </a:r>
            <a:r>
              <a:rPr dirty="0"/>
              <a:t>и  </a:t>
            </a:r>
            <a:r>
              <a:rPr spc="-150" dirty="0"/>
              <a:t> </a:t>
            </a:r>
            <a:r>
              <a:rPr spc="-25" dirty="0" err="1"/>
              <a:t>о</a:t>
            </a:r>
            <a:r>
              <a:rPr dirty="0" err="1"/>
              <a:t>т</a:t>
            </a:r>
            <a:r>
              <a:rPr dirty="0"/>
              <a:t>  </a:t>
            </a:r>
            <a:r>
              <a:rPr spc="-145" dirty="0"/>
              <a:t> </a:t>
            </a:r>
            <a:r>
              <a:rPr lang="ru-RU" dirty="0" smtClean="0">
                <a:latin typeface="Times New Roman"/>
                <a:cs typeface="Times New Roman"/>
              </a:rPr>
              <a:t>16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августа</a:t>
            </a:r>
            <a:r>
              <a:rPr dirty="0" smtClean="0"/>
              <a:t>  </a:t>
            </a:r>
            <a:r>
              <a:rPr spc="-150" dirty="0" smtClean="0"/>
              <a:t> </a:t>
            </a:r>
            <a:r>
              <a:rPr dirty="0" smtClean="0">
                <a:latin typeface="Times New Roman"/>
                <a:cs typeface="Times New Roman"/>
              </a:rPr>
              <a:t>20</a:t>
            </a:r>
            <a:r>
              <a:rPr lang="ru-RU" dirty="0" smtClean="0">
                <a:latin typeface="Times New Roman"/>
                <a:cs typeface="Times New Roman"/>
              </a:rPr>
              <a:t>21 </a:t>
            </a:r>
            <a:r>
              <a:rPr spc="-200" dirty="0" smtClean="0"/>
              <a:t>г</a:t>
            </a:r>
            <a:r>
              <a:rPr spc="-10" dirty="0" smtClean="0">
                <a:latin typeface="Times New Roman"/>
                <a:cs typeface="Times New Roman"/>
              </a:rPr>
              <a:t>.</a:t>
            </a:r>
            <a:r>
              <a:rPr dirty="0" smtClean="0">
                <a:latin typeface="Times New Roman"/>
                <a:cs typeface="Times New Roman"/>
              </a:rPr>
              <a:t>,</a:t>
            </a:r>
            <a:r>
              <a:rPr lang="ru-RU" dirty="0" smtClean="0">
                <a:latin typeface="Times New Roman"/>
                <a:cs typeface="Times New Roman"/>
              </a:rPr>
              <a:t> №478</a:t>
            </a:r>
            <a:r>
              <a:rPr dirty="0" smtClean="0">
                <a:latin typeface="Times New Roman"/>
                <a:cs typeface="Times New Roman"/>
              </a:rPr>
              <a:t>  </a:t>
            </a:r>
            <a:r>
              <a:rPr spc="-145" dirty="0" smtClean="0">
                <a:latin typeface="Times New Roman"/>
                <a:cs typeface="Times New Roman"/>
              </a:rPr>
              <a:t> </a:t>
            </a:r>
            <a:r>
              <a:rPr dirty="0"/>
              <a:t>я</a:t>
            </a:r>
            <a:r>
              <a:rPr spc="-25" dirty="0"/>
              <a:t>в</a:t>
            </a:r>
            <a:r>
              <a:rPr dirty="0"/>
              <a:t>л</a:t>
            </a:r>
            <a:r>
              <a:rPr spc="-15" dirty="0"/>
              <a:t>я</a:t>
            </a:r>
            <a:r>
              <a:rPr dirty="0"/>
              <a:t>е</a:t>
            </a:r>
            <a:r>
              <a:rPr spc="30" dirty="0"/>
              <a:t>т</a:t>
            </a:r>
            <a:r>
              <a:rPr dirty="0"/>
              <a:t>ся повы</a:t>
            </a:r>
            <a:r>
              <a:rPr spc="5" dirty="0"/>
              <a:t>ш</a:t>
            </a:r>
            <a:r>
              <a:rPr dirty="0"/>
              <a:t>ение</a:t>
            </a:r>
            <a:r>
              <a:rPr spc="190" dirty="0"/>
              <a:t> </a:t>
            </a:r>
            <a:r>
              <a:rPr spc="-20" dirty="0"/>
              <a:t>э</a:t>
            </a:r>
            <a:r>
              <a:rPr spc="-15" dirty="0"/>
              <a:t>ф</a:t>
            </a:r>
            <a:r>
              <a:rPr dirty="0"/>
              <a:t>фе</a:t>
            </a:r>
            <a:r>
              <a:rPr spc="-20" dirty="0"/>
              <a:t>к</a:t>
            </a:r>
            <a:r>
              <a:rPr dirty="0"/>
              <a:t>тивн</a:t>
            </a:r>
            <a:r>
              <a:rPr spc="45" dirty="0"/>
              <a:t>о</a:t>
            </a:r>
            <a:r>
              <a:rPr spc="-10" dirty="0"/>
              <a:t>с</a:t>
            </a:r>
            <a:r>
              <a:rPr dirty="0"/>
              <a:t>ти</a:t>
            </a:r>
            <a:r>
              <a:rPr spc="185" dirty="0"/>
              <a:t> </a:t>
            </a:r>
            <a:r>
              <a:rPr dirty="0"/>
              <a:t>пр</a:t>
            </a:r>
            <a:r>
              <a:rPr spc="40" dirty="0"/>
              <a:t>о</a:t>
            </a:r>
            <a:r>
              <a:rPr dirty="0"/>
              <a:t>свет</a:t>
            </a:r>
            <a:r>
              <a:rPr spc="-15" dirty="0"/>
              <a:t>и</a:t>
            </a:r>
            <a:r>
              <a:rPr dirty="0"/>
              <a:t>т</a:t>
            </a:r>
            <a:r>
              <a:rPr spc="5" dirty="0"/>
              <a:t>е</a:t>
            </a:r>
            <a:r>
              <a:rPr dirty="0"/>
              <a:t>ль</a:t>
            </a:r>
            <a:r>
              <a:rPr spc="-10" dirty="0"/>
              <a:t>н</a:t>
            </a:r>
            <a:r>
              <a:rPr dirty="0"/>
              <a:t>ых,</a:t>
            </a:r>
            <a:r>
              <a:rPr spc="200" dirty="0"/>
              <a:t> </a:t>
            </a:r>
            <a:r>
              <a:rPr dirty="0"/>
              <a:t>обра</a:t>
            </a:r>
            <a:r>
              <a:rPr spc="-15" dirty="0"/>
              <a:t>з</a:t>
            </a:r>
            <a:r>
              <a:rPr dirty="0"/>
              <a:t>о</a:t>
            </a:r>
            <a:r>
              <a:rPr spc="-25" dirty="0"/>
              <a:t>в</a:t>
            </a:r>
            <a:r>
              <a:rPr spc="-45" dirty="0"/>
              <a:t>а</a:t>
            </a:r>
            <a:r>
              <a:rPr spc="-10" dirty="0"/>
              <a:t>т</a:t>
            </a:r>
            <a:r>
              <a:rPr dirty="0"/>
              <a:t>е</a:t>
            </a:r>
            <a:r>
              <a:rPr spc="5" dirty="0"/>
              <a:t>л</a:t>
            </a:r>
            <a:r>
              <a:rPr dirty="0"/>
              <a:t>ь</a:t>
            </a:r>
            <a:r>
              <a:rPr spc="-10" dirty="0"/>
              <a:t>н</a:t>
            </a:r>
            <a:r>
              <a:rPr dirty="0"/>
              <a:t>ых</a:t>
            </a:r>
            <a:r>
              <a:rPr spc="190" dirty="0"/>
              <a:t> </a:t>
            </a:r>
            <a:r>
              <a:rPr dirty="0"/>
              <a:t>меропр</a:t>
            </a:r>
            <a:r>
              <a:rPr spc="-10" dirty="0"/>
              <a:t>и</a:t>
            </a:r>
            <a:r>
              <a:rPr dirty="0"/>
              <a:t>я</a:t>
            </a:r>
            <a:r>
              <a:rPr spc="-10" dirty="0"/>
              <a:t>т</a:t>
            </a:r>
            <a:r>
              <a:rPr dirty="0"/>
              <a:t>и</a:t>
            </a:r>
            <a:r>
              <a:rPr spc="-10" dirty="0"/>
              <a:t>й</a:t>
            </a:r>
            <a:r>
              <a:rPr dirty="0"/>
              <a:t>,</a:t>
            </a:r>
            <a:r>
              <a:rPr spc="190" dirty="0"/>
              <a:t> </a:t>
            </a:r>
            <a:r>
              <a:rPr dirty="0"/>
              <a:t>н</a:t>
            </a:r>
            <a:r>
              <a:rPr spc="-25" dirty="0"/>
              <a:t>а</a:t>
            </a:r>
            <a:r>
              <a:rPr dirty="0"/>
              <a:t>пра</a:t>
            </a:r>
            <a:r>
              <a:rPr spc="-20" dirty="0"/>
              <a:t>в</a:t>
            </a:r>
            <a:r>
              <a:rPr dirty="0"/>
              <a:t>л</a:t>
            </a:r>
            <a:r>
              <a:rPr spc="5" dirty="0"/>
              <a:t>е</a:t>
            </a:r>
            <a:r>
              <a:rPr dirty="0"/>
              <a:t>н</a:t>
            </a:r>
            <a:r>
              <a:rPr spc="-20" dirty="0"/>
              <a:t>н</a:t>
            </a:r>
            <a:r>
              <a:rPr dirty="0"/>
              <a:t>ых</a:t>
            </a:r>
            <a:r>
              <a:rPr spc="190" dirty="0"/>
              <a:t> </a:t>
            </a:r>
            <a:r>
              <a:rPr spc="-5" dirty="0"/>
              <a:t>на </a:t>
            </a:r>
            <a:r>
              <a:rPr dirty="0"/>
              <a:t>фо</a:t>
            </a:r>
            <a:r>
              <a:rPr spc="-30" dirty="0"/>
              <a:t>р</a:t>
            </a:r>
            <a:r>
              <a:rPr dirty="0"/>
              <a:t>миро</a:t>
            </a:r>
            <a:r>
              <a:rPr spc="-25" dirty="0"/>
              <a:t>в</a:t>
            </a:r>
            <a:r>
              <a:rPr dirty="0"/>
              <a:t>ание</a:t>
            </a:r>
            <a:r>
              <a:rPr spc="70" dirty="0"/>
              <a:t> </a:t>
            </a:r>
            <a:r>
              <a:rPr dirty="0"/>
              <a:t>ан</a:t>
            </a:r>
            <a:r>
              <a:rPr spc="5" dirty="0"/>
              <a:t>т</a:t>
            </a:r>
            <a:r>
              <a:rPr dirty="0"/>
              <a:t>и</a:t>
            </a:r>
            <a:r>
              <a:rPr spc="-100" dirty="0"/>
              <a:t>к</a:t>
            </a:r>
            <a:r>
              <a:rPr dirty="0"/>
              <a:t>ор</a:t>
            </a:r>
            <a:r>
              <a:rPr spc="-40" dirty="0"/>
              <a:t>р</a:t>
            </a:r>
            <a:r>
              <a:rPr spc="20" dirty="0"/>
              <a:t>у</a:t>
            </a:r>
            <a:r>
              <a:rPr dirty="0"/>
              <a:t>п</a:t>
            </a:r>
            <a:r>
              <a:rPr spc="-10" dirty="0"/>
              <a:t>ц</a:t>
            </a:r>
            <a:r>
              <a:rPr dirty="0"/>
              <a:t>ио</a:t>
            </a:r>
            <a:r>
              <a:rPr spc="-10" dirty="0"/>
              <a:t>н</a:t>
            </a:r>
            <a:r>
              <a:rPr dirty="0"/>
              <a:t>но</a:t>
            </a:r>
            <a:r>
              <a:rPr spc="-45" dirty="0"/>
              <a:t>г</a:t>
            </a:r>
            <a:r>
              <a:rPr dirty="0"/>
              <a:t>о</a:t>
            </a:r>
            <a:r>
              <a:rPr spc="80" dirty="0"/>
              <a:t> </a:t>
            </a:r>
            <a:r>
              <a:rPr dirty="0"/>
              <a:t>по</a:t>
            </a:r>
            <a:r>
              <a:rPr spc="-15" dirty="0"/>
              <a:t>в</a:t>
            </a:r>
            <a:r>
              <a:rPr spc="-20" dirty="0"/>
              <a:t>е</a:t>
            </a:r>
            <a:r>
              <a:rPr dirty="0"/>
              <a:t>ден</a:t>
            </a:r>
            <a:r>
              <a:rPr spc="-20" dirty="0"/>
              <a:t>и</a:t>
            </a:r>
            <a:r>
              <a:rPr dirty="0"/>
              <a:t>я,</a:t>
            </a:r>
            <a:r>
              <a:rPr spc="85" dirty="0"/>
              <a:t> </a:t>
            </a:r>
            <a:r>
              <a:rPr dirty="0"/>
              <a:t>по</a:t>
            </a:r>
            <a:r>
              <a:rPr spc="-20" dirty="0"/>
              <a:t>п</a:t>
            </a:r>
            <a:r>
              <a:rPr spc="-75" dirty="0"/>
              <a:t>у</a:t>
            </a:r>
            <a:r>
              <a:rPr dirty="0"/>
              <a:t>ляризац</a:t>
            </a:r>
            <a:r>
              <a:rPr spc="-10" dirty="0"/>
              <a:t>и</a:t>
            </a:r>
            <a:r>
              <a:rPr dirty="0"/>
              <a:t>ю</a:t>
            </a:r>
            <a:r>
              <a:rPr spc="80" dirty="0"/>
              <a:t> </a:t>
            </a:r>
            <a:r>
              <a:rPr dirty="0"/>
              <a:t>в</a:t>
            </a:r>
            <a:r>
              <a:rPr spc="80" dirty="0"/>
              <a:t> </a:t>
            </a:r>
            <a:r>
              <a:rPr dirty="0"/>
              <a:t>об</a:t>
            </a:r>
            <a:r>
              <a:rPr spc="-15" dirty="0"/>
              <a:t>щ</a:t>
            </a:r>
            <a:r>
              <a:rPr spc="50" dirty="0"/>
              <a:t>е</a:t>
            </a:r>
            <a:r>
              <a:rPr dirty="0"/>
              <a:t>с</a:t>
            </a:r>
            <a:r>
              <a:rPr spc="5" dirty="0"/>
              <a:t>т</a:t>
            </a:r>
            <a:r>
              <a:rPr spc="-25" dirty="0"/>
              <a:t>в</a:t>
            </a:r>
            <a:r>
              <a:rPr dirty="0"/>
              <a:t>е</a:t>
            </a:r>
            <a:r>
              <a:rPr spc="75" dirty="0"/>
              <a:t> </a:t>
            </a:r>
            <a:r>
              <a:rPr dirty="0"/>
              <a:t>ан</a:t>
            </a:r>
            <a:r>
              <a:rPr spc="5" dirty="0"/>
              <a:t>т</a:t>
            </a:r>
            <a:r>
              <a:rPr dirty="0"/>
              <a:t>и</a:t>
            </a:r>
            <a:r>
              <a:rPr spc="-100" dirty="0"/>
              <a:t>к</a:t>
            </a:r>
            <a:r>
              <a:rPr dirty="0"/>
              <a:t>ор</a:t>
            </a:r>
            <a:r>
              <a:rPr spc="-40" dirty="0"/>
              <a:t>р</a:t>
            </a:r>
            <a:r>
              <a:rPr spc="20" dirty="0"/>
              <a:t>у</a:t>
            </a:r>
            <a:r>
              <a:rPr dirty="0"/>
              <a:t>п</a:t>
            </a:r>
            <a:r>
              <a:rPr spc="-10" dirty="0"/>
              <a:t>ц</a:t>
            </a:r>
            <a:r>
              <a:rPr dirty="0"/>
              <a:t>ио</a:t>
            </a:r>
            <a:r>
              <a:rPr spc="-10" dirty="0"/>
              <a:t>н</a:t>
            </a:r>
            <a:r>
              <a:rPr dirty="0"/>
              <a:t>ных с</a:t>
            </a:r>
            <a:r>
              <a:rPr spc="30" dirty="0"/>
              <a:t>т</a:t>
            </a:r>
            <a:r>
              <a:rPr dirty="0"/>
              <a:t>анда</a:t>
            </a:r>
            <a:r>
              <a:rPr spc="-35" dirty="0"/>
              <a:t>р</a:t>
            </a:r>
            <a:r>
              <a:rPr spc="-20" dirty="0"/>
              <a:t>т</a:t>
            </a:r>
            <a:r>
              <a:rPr dirty="0"/>
              <a:t>ов  </a:t>
            </a:r>
            <a:r>
              <a:rPr spc="-40" dirty="0"/>
              <a:t> </a:t>
            </a:r>
            <a:r>
              <a:rPr dirty="0"/>
              <a:t>и  </a:t>
            </a:r>
            <a:r>
              <a:rPr spc="-60" dirty="0"/>
              <a:t> </a:t>
            </a:r>
            <a:r>
              <a:rPr dirty="0"/>
              <a:t>разви</a:t>
            </a:r>
            <a:r>
              <a:rPr spc="5" dirty="0"/>
              <a:t>т</a:t>
            </a:r>
            <a:r>
              <a:rPr dirty="0"/>
              <a:t>ие  </a:t>
            </a:r>
            <a:r>
              <a:rPr spc="-40" dirty="0"/>
              <a:t> </a:t>
            </a:r>
            <a:r>
              <a:rPr dirty="0"/>
              <a:t>об</a:t>
            </a:r>
            <a:r>
              <a:rPr spc="-15" dirty="0"/>
              <a:t>щ</a:t>
            </a:r>
            <a:r>
              <a:rPr spc="35" dirty="0"/>
              <a:t>е</a:t>
            </a:r>
            <a:r>
              <a:rPr dirty="0"/>
              <a:t>с</a:t>
            </a:r>
            <a:r>
              <a:rPr spc="5" dirty="0"/>
              <a:t>т</a:t>
            </a:r>
            <a:r>
              <a:rPr spc="-10" dirty="0"/>
              <a:t>в</a:t>
            </a:r>
            <a:r>
              <a:rPr dirty="0"/>
              <a:t>енно</a:t>
            </a:r>
            <a:r>
              <a:rPr spc="-45" dirty="0"/>
              <a:t>г</a:t>
            </a:r>
            <a:r>
              <a:rPr dirty="0"/>
              <a:t>о  </a:t>
            </a:r>
            <a:r>
              <a:rPr spc="-40" dirty="0"/>
              <a:t> </a:t>
            </a:r>
            <a:r>
              <a:rPr dirty="0"/>
              <a:t>пр</a:t>
            </a:r>
            <a:r>
              <a:rPr spc="-15" dirty="0"/>
              <a:t>а</a:t>
            </a:r>
            <a:r>
              <a:rPr spc="-10" dirty="0"/>
              <a:t>в</a:t>
            </a:r>
            <a:r>
              <a:rPr spc="45" dirty="0"/>
              <a:t>о</a:t>
            </a:r>
            <a:r>
              <a:rPr dirty="0"/>
              <a:t>сознания</a:t>
            </a:r>
            <a:r>
              <a:rPr dirty="0">
                <a:latin typeface="Times New Roman"/>
                <a:cs typeface="Times New Roman"/>
              </a:rPr>
              <a:t>.  </a:t>
            </a:r>
            <a:r>
              <a:rPr spc="-40" dirty="0">
                <a:latin typeface="Times New Roman"/>
                <a:cs typeface="Times New Roman"/>
              </a:rPr>
              <a:t> 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00" y="838200"/>
            <a:ext cx="255079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А</a:t>
            </a:r>
            <a:r>
              <a:rPr sz="2800" b="1" spc="-20" dirty="0">
                <a:latin typeface="Calibri"/>
                <a:cs typeface="Calibri"/>
              </a:rPr>
              <a:t>К</a:t>
            </a:r>
            <a:r>
              <a:rPr sz="2800" b="1" spc="15" dirty="0">
                <a:latin typeface="Calibri"/>
                <a:cs typeface="Calibri"/>
              </a:rPr>
              <a:t>Т</a:t>
            </a:r>
            <a:r>
              <a:rPr sz="2800" b="1" spc="-145" dirty="0">
                <a:latin typeface="Calibri"/>
                <a:cs typeface="Calibri"/>
              </a:rPr>
              <a:t>У</a:t>
            </a:r>
            <a:r>
              <a:rPr sz="2800" b="1" dirty="0">
                <a:latin typeface="Calibri"/>
                <a:cs typeface="Calibri"/>
              </a:rPr>
              <a:t>АЛЬНО</a:t>
            </a:r>
            <a:r>
              <a:rPr sz="2800" b="1" spc="-10" dirty="0">
                <a:latin typeface="Calibri"/>
                <a:cs typeface="Calibri"/>
              </a:rPr>
              <a:t>С</a:t>
            </a:r>
            <a:r>
              <a:rPr sz="2800" b="1" dirty="0">
                <a:latin typeface="Calibri"/>
                <a:cs typeface="Calibri"/>
              </a:rPr>
              <a:t>ТЬ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2872" y="364236"/>
            <a:ext cx="140207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2872" y="364236"/>
            <a:ext cx="140207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6973" y="4697192"/>
            <a:ext cx="4025137" cy="2055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21486" y="1655191"/>
            <a:ext cx="957199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Calibri"/>
                <a:cs typeface="Calibri"/>
              </a:rPr>
              <a:t>Понят</a:t>
            </a:r>
            <a:r>
              <a:rPr sz="2600" b="1" spc="5" dirty="0">
                <a:latin typeface="Calibri"/>
                <a:cs typeface="Calibri"/>
              </a:rPr>
              <a:t>и</a:t>
            </a:r>
            <a:r>
              <a:rPr sz="2600" b="1" dirty="0">
                <a:latin typeface="Calibri"/>
                <a:cs typeface="Calibri"/>
              </a:rPr>
              <a:t>е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«</a:t>
            </a:r>
            <a:r>
              <a:rPr sz="2600" b="1" spc="-40" dirty="0">
                <a:latin typeface="Calibri"/>
                <a:cs typeface="Calibri"/>
              </a:rPr>
              <a:t>К</a:t>
            </a:r>
            <a:r>
              <a:rPr sz="2600" b="1" dirty="0">
                <a:latin typeface="Calibri"/>
                <a:cs typeface="Calibri"/>
              </a:rPr>
              <a:t>ор</a:t>
            </a:r>
            <a:r>
              <a:rPr sz="2600" b="1" spc="-35" dirty="0">
                <a:latin typeface="Calibri"/>
                <a:cs typeface="Calibri"/>
              </a:rPr>
              <a:t>р</a:t>
            </a:r>
            <a:r>
              <a:rPr sz="2600" b="1" dirty="0">
                <a:latin typeface="Calibri"/>
                <a:cs typeface="Calibri"/>
              </a:rPr>
              <a:t>упция» в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за</a:t>
            </a:r>
            <a:r>
              <a:rPr sz="2600" b="1" spc="-55" dirty="0">
                <a:latin typeface="Calibri"/>
                <a:cs typeface="Calibri"/>
              </a:rPr>
              <a:t>к</a:t>
            </a:r>
            <a:r>
              <a:rPr sz="2600" b="1" dirty="0">
                <a:latin typeface="Calibri"/>
                <a:cs typeface="Calibri"/>
              </a:rPr>
              <a:t>он</a:t>
            </a:r>
            <a:r>
              <a:rPr sz="2600" b="1" spc="-60" dirty="0">
                <a:latin typeface="Calibri"/>
                <a:cs typeface="Calibri"/>
              </a:rPr>
              <a:t>о</a:t>
            </a:r>
            <a:r>
              <a:rPr sz="2600" b="1" dirty="0">
                <a:latin typeface="Calibri"/>
                <a:cs typeface="Calibri"/>
              </a:rPr>
              <a:t>д</a:t>
            </a:r>
            <a:r>
              <a:rPr sz="2600" b="1" spc="-20" dirty="0">
                <a:latin typeface="Calibri"/>
                <a:cs typeface="Calibri"/>
              </a:rPr>
              <a:t>а</a:t>
            </a:r>
            <a:r>
              <a:rPr sz="2600" b="1" dirty="0">
                <a:latin typeface="Calibri"/>
                <a:cs typeface="Calibri"/>
              </a:rPr>
              <a:t>т</a:t>
            </a:r>
            <a:r>
              <a:rPr sz="2600" b="1" spc="-45" dirty="0">
                <a:latin typeface="Calibri"/>
                <a:cs typeface="Calibri"/>
              </a:rPr>
              <a:t>е</a:t>
            </a:r>
            <a:r>
              <a:rPr sz="2600" b="1" dirty="0">
                <a:latin typeface="Calibri"/>
                <a:cs typeface="Calibri"/>
              </a:rPr>
              <a:t>льстве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Р</a:t>
            </a:r>
            <a:r>
              <a:rPr sz="2600" b="1" dirty="0">
                <a:latin typeface="Calibri"/>
                <a:cs typeface="Calibri"/>
              </a:rPr>
              <a:t>оссийс</a:t>
            </a:r>
            <a:r>
              <a:rPr sz="2600" b="1" spc="-50" dirty="0">
                <a:latin typeface="Calibri"/>
                <a:cs typeface="Calibri"/>
              </a:rPr>
              <a:t>к</a:t>
            </a:r>
            <a:r>
              <a:rPr sz="2600" b="1" dirty="0">
                <a:latin typeface="Calibri"/>
                <a:cs typeface="Calibri"/>
              </a:rPr>
              <a:t>ой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Ф</a:t>
            </a:r>
            <a:r>
              <a:rPr sz="2600" b="1" spc="-40" dirty="0">
                <a:latin typeface="Calibri"/>
                <a:cs typeface="Calibri"/>
              </a:rPr>
              <a:t>е</a:t>
            </a:r>
            <a:r>
              <a:rPr sz="2600" b="1" spc="-30" dirty="0">
                <a:latin typeface="Calibri"/>
                <a:cs typeface="Calibri"/>
              </a:rPr>
              <a:t>д</a:t>
            </a:r>
            <a:r>
              <a:rPr sz="2600" b="1" dirty="0">
                <a:latin typeface="Calibri"/>
                <a:cs typeface="Calibri"/>
              </a:rPr>
              <a:t>е</a:t>
            </a:r>
            <a:r>
              <a:rPr sz="2600" b="1" spc="-10" dirty="0">
                <a:latin typeface="Calibri"/>
                <a:cs typeface="Calibri"/>
              </a:rPr>
              <a:t>р</a:t>
            </a:r>
            <a:r>
              <a:rPr sz="2600" b="1" dirty="0">
                <a:latin typeface="Calibri"/>
                <a:cs typeface="Calibri"/>
              </a:rPr>
              <a:t>ации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0637" y="2616401"/>
            <a:ext cx="10029825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уп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ц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ия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э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зл</a:t>
            </a:r>
            <a:r>
              <a:rPr sz="1800" spc="-75" dirty="0">
                <a:latin typeface="Times New Roman"/>
                <a:cs typeface="Times New Roman"/>
              </a:rPr>
              <a:t>о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ре</a:t>
            </a:r>
            <a:r>
              <a:rPr sz="1800" spc="-50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20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ебным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ением, д</a:t>
            </a:r>
            <a:r>
              <a:rPr sz="1800" spc="-7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взятки, </a:t>
            </a:r>
            <a:r>
              <a:rPr sz="1800" spc="-10" dirty="0">
                <a:latin typeface="Times New Roman"/>
                <a:cs typeface="Times New Roman"/>
              </a:rPr>
              <a:t>п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ение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взятки, зл</a:t>
            </a:r>
            <a:r>
              <a:rPr sz="1800" spc="-75" dirty="0">
                <a:latin typeface="Times New Roman"/>
                <a:cs typeface="Times New Roman"/>
              </a:rPr>
              <a:t>о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ре</a:t>
            </a:r>
            <a:r>
              <a:rPr sz="1800" spc="-50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лн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иям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мме</a:t>
            </a:r>
            <a:r>
              <a:rPr sz="1800" spc="-5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ский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30" dirty="0">
                <a:latin typeface="Times New Roman"/>
                <a:cs typeface="Times New Roman"/>
              </a:rPr>
              <a:t>к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</a:t>
            </a:r>
            <a:r>
              <a:rPr sz="1800" spc="-10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о 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2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е н</a:t>
            </a:r>
            <a:r>
              <a:rPr sz="1800" spc="2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9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2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исп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20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ание ф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-10" dirty="0">
                <a:latin typeface="Times New Roman"/>
                <a:cs typeface="Times New Roman"/>
              </a:rPr>
              <a:t>ич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ским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лиц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</a:t>
            </a:r>
            <a:r>
              <a:rPr sz="1800" spc="1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4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лжн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но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ения</a:t>
            </a:r>
            <a:r>
              <a:rPr sz="1800" spc="-10" dirty="0">
                <a:latin typeface="Times New Roman"/>
                <a:cs typeface="Times New Roman"/>
              </a:rPr>
              <a:t> в</a:t>
            </a:r>
            <a:r>
              <a:rPr sz="1800" dirty="0">
                <a:latin typeface="Times New Roman"/>
                <a:cs typeface="Times New Roman"/>
              </a:rPr>
              <a:t>опреки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9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spc="2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ам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общ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с</a:t>
            </a:r>
            <a:r>
              <a:rPr sz="1800" spc="-85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да</a:t>
            </a:r>
            <a:r>
              <a:rPr sz="1800" dirty="0">
                <a:latin typeface="Times New Roman"/>
                <a:cs typeface="Times New Roman"/>
              </a:rPr>
              <a:t>рс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ц</a:t>
            </a:r>
            <a:r>
              <a:rPr sz="1800" dirty="0">
                <a:latin typeface="Times New Roman"/>
                <a:cs typeface="Times New Roman"/>
              </a:rPr>
              <a:t>елях </a:t>
            </a:r>
            <a:r>
              <a:rPr sz="1800" spc="-10" dirty="0">
                <a:latin typeface="Times New Roman"/>
                <a:cs typeface="Times New Roman"/>
              </a:rPr>
              <a:t>п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ения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ы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в</a:t>
            </a:r>
            <a:r>
              <a:rPr sz="1800" spc="-10" dirty="0">
                <a:latin typeface="Times New Roman"/>
                <a:cs typeface="Times New Roman"/>
              </a:rPr>
              <a:t>ид</a:t>
            </a:r>
            <a:r>
              <a:rPr sz="1800" dirty="0">
                <a:latin typeface="Times New Roman"/>
                <a:cs typeface="Times New Roman"/>
              </a:rPr>
              <a:t>е 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ене</a:t>
            </a:r>
            <a:r>
              <a:rPr sz="1800" spc="-20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цен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ей, 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им</a:t>
            </a:r>
            <a:r>
              <a:rPr sz="1800" spc="1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щ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или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сл</a:t>
            </a:r>
            <a:r>
              <a:rPr sz="1800" spc="2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г им</a:t>
            </a:r>
            <a:r>
              <a:rPr sz="1800" spc="1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щ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ст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енно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х</a:t>
            </a:r>
            <a:r>
              <a:rPr sz="1800" dirty="0">
                <a:latin typeface="Times New Roman"/>
                <a:cs typeface="Times New Roman"/>
              </a:rPr>
              <a:t>ар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ра,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им</a:t>
            </a:r>
            <a:r>
              <a:rPr sz="1800" spc="1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щ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енных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 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ля </a:t>
            </a:r>
            <a:r>
              <a:rPr sz="1800" spc="2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50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или для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ре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ь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лиц либо н</a:t>
            </a:r>
            <a:r>
              <a:rPr sz="1800" spc="2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9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2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е пр</a:t>
            </a:r>
            <a:r>
              <a:rPr sz="1800" spc="-2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9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</a:t>
            </a:r>
            <a:r>
              <a:rPr sz="1800" spc="-40" dirty="0">
                <a:latin typeface="Times New Roman"/>
                <a:cs typeface="Times New Roman"/>
              </a:rPr>
              <a:t>г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аз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му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лицу д</a:t>
            </a:r>
            <a:r>
              <a:rPr sz="1800" spc="-30" dirty="0">
                <a:latin typeface="Times New Roman"/>
                <a:cs typeface="Times New Roman"/>
              </a:rPr>
              <a:t>р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гими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-10" dirty="0">
                <a:latin typeface="Times New Roman"/>
                <a:cs typeface="Times New Roman"/>
              </a:rPr>
              <a:t>ич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скими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лицами;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60" y="426719"/>
            <a:ext cx="137159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8098" y="342391"/>
            <a:ext cx="22891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ОСНО</a:t>
            </a:r>
            <a:r>
              <a:rPr sz="2400" b="1" spc="-10" dirty="0">
                <a:latin typeface="Calibri"/>
                <a:cs typeface="Calibri"/>
              </a:rPr>
              <a:t>В</a:t>
            </a:r>
            <a:r>
              <a:rPr sz="2400" b="1" dirty="0">
                <a:latin typeface="Calibri"/>
                <a:cs typeface="Calibri"/>
              </a:rPr>
              <a:t>НАЯ Ц</a:t>
            </a:r>
            <a:r>
              <a:rPr sz="2400" b="1" spc="-20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ЛЬ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443" y="5125692"/>
            <a:ext cx="9566910" cy="105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000"/>
              </a:lnSpc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Целью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анти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ор</a:t>
            </a:r>
            <a:r>
              <a:rPr sz="2400" spc="-40" dirty="0">
                <a:latin typeface="Times New Roman"/>
                <a:cs typeface="Times New Roman"/>
              </a:rPr>
              <a:t>р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пционной п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литики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нашей с</a:t>
            </a:r>
            <a:r>
              <a:rPr sz="2400" spc="2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ране я</a:t>
            </a:r>
            <a:r>
              <a:rPr sz="2400" spc="-4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ляе</a:t>
            </a:r>
            <a:r>
              <a:rPr sz="2400" spc="2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ся сни</a:t>
            </a:r>
            <a:r>
              <a:rPr sz="2400" spc="-35" dirty="0">
                <a:latin typeface="Times New Roman"/>
                <a:cs typeface="Times New Roman"/>
              </a:rPr>
              <a:t>ж</a:t>
            </a:r>
            <a:r>
              <a:rPr sz="2400" dirty="0">
                <a:latin typeface="Times New Roman"/>
                <a:cs typeface="Times New Roman"/>
              </a:rPr>
              <a:t>ение 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ровня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ор</a:t>
            </a:r>
            <a:r>
              <a:rPr sz="2400" spc="-40" dirty="0">
                <a:latin typeface="Times New Roman"/>
                <a:cs typeface="Times New Roman"/>
              </a:rPr>
              <a:t>р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пции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о</a:t>
            </a:r>
            <a:r>
              <a:rPr sz="2400" spc="-35" dirty="0">
                <a:latin typeface="Times New Roman"/>
                <a:cs typeface="Times New Roman"/>
              </a:rPr>
              <a:t>б</a:t>
            </a:r>
            <a:r>
              <a:rPr sz="2400" spc="6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сп</a:t>
            </a:r>
            <a:r>
              <a:rPr sz="2400" spc="-6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чение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защиты прав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за</a:t>
            </a:r>
            <a:r>
              <a:rPr sz="2400" spc="-12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онных интер</a:t>
            </a:r>
            <a:r>
              <a:rPr sz="2400" spc="6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сов граждан,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</a:t>
            </a:r>
            <a:r>
              <a:rPr sz="2400" spc="5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ст</a:t>
            </a:r>
            <a:r>
              <a:rPr sz="2400" spc="-5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65" dirty="0">
                <a:latin typeface="Times New Roman"/>
                <a:cs typeface="Times New Roman"/>
              </a:rPr>
              <a:t>г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spc="-35" dirty="0">
                <a:latin typeface="Times New Roman"/>
                <a:cs typeface="Times New Roman"/>
              </a:rPr>
              <a:t>с</a:t>
            </a:r>
            <a:r>
              <a:rPr sz="2400" spc="-13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дарст</a:t>
            </a:r>
            <a:r>
              <a:rPr sz="2400" spc="-5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т </a:t>
            </a:r>
            <a:r>
              <a:rPr sz="2400" spc="2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гроз,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язанн</a:t>
            </a:r>
            <a:r>
              <a:rPr sz="2400" spc="-10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ор</a:t>
            </a:r>
            <a:r>
              <a:rPr sz="2400" spc="-40" dirty="0">
                <a:latin typeface="Times New Roman"/>
                <a:cs typeface="Times New Roman"/>
              </a:rPr>
              <a:t>р</a:t>
            </a:r>
            <a:r>
              <a:rPr sz="2400" spc="1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пцией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2400" y="152400"/>
            <a:ext cx="8077199" cy="6828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1996" y="364236"/>
            <a:ext cx="137159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56964" y="3389757"/>
            <a:ext cx="3494404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-10" dirty="0">
                <a:latin typeface="Calibri"/>
                <a:cs typeface="Calibri"/>
              </a:rPr>
              <a:t>П</a:t>
            </a:r>
            <a:r>
              <a:rPr sz="2000" b="1" dirty="0">
                <a:latin typeface="Calibri"/>
                <a:cs typeface="Calibri"/>
              </a:rPr>
              <a:t>ОСОБЫ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РЕ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dirty="0">
                <a:latin typeface="Calibri"/>
                <a:cs typeface="Calibri"/>
              </a:rPr>
              <a:t>ЛИ</a:t>
            </a:r>
            <a:r>
              <a:rPr sz="2000" b="1" spc="-20" dirty="0">
                <a:latin typeface="Calibri"/>
                <a:cs typeface="Calibri"/>
              </a:rPr>
              <a:t>З</a:t>
            </a:r>
            <a:r>
              <a:rPr sz="2000" b="1" dirty="0">
                <a:latin typeface="Calibri"/>
                <a:cs typeface="Calibri"/>
              </a:rPr>
              <a:t>АЦИИ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З</a:t>
            </a:r>
            <a:r>
              <a:rPr sz="2000" b="1" dirty="0">
                <a:latin typeface="Calibri"/>
                <a:cs typeface="Calibri"/>
              </a:rPr>
              <a:t>А</a:t>
            </a:r>
            <a:r>
              <a:rPr sz="2000" b="1" spc="-10" dirty="0">
                <a:latin typeface="Calibri"/>
                <a:cs typeface="Calibri"/>
              </a:rPr>
              <a:t>Д</a:t>
            </a:r>
            <a:r>
              <a:rPr sz="2000" b="1" spc="-125" dirty="0">
                <a:latin typeface="Calibri"/>
                <a:cs typeface="Calibri"/>
              </a:rPr>
              <a:t>А</a:t>
            </a:r>
            <a:r>
              <a:rPr sz="2000" b="1" dirty="0">
                <a:latin typeface="Calibri"/>
                <a:cs typeface="Calibri"/>
              </a:rPr>
              <a:t>Ч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7042" y="2449829"/>
            <a:ext cx="1688464" cy="880110"/>
          </a:xfrm>
          <a:custGeom>
            <a:avLst/>
            <a:gdLst/>
            <a:ahLst/>
            <a:cxnLst/>
            <a:rect l="l" t="t" r="r" b="b"/>
            <a:pathLst>
              <a:path w="1688464" h="880110">
                <a:moveTo>
                  <a:pt x="1541271" y="0"/>
                </a:moveTo>
                <a:lnTo>
                  <a:pt x="141731" y="82"/>
                </a:lnTo>
                <a:lnTo>
                  <a:pt x="99415" y="7792"/>
                </a:lnTo>
                <a:lnTo>
                  <a:pt x="62288" y="26723"/>
                </a:lnTo>
                <a:lnTo>
                  <a:pt x="32217" y="54992"/>
                </a:lnTo>
                <a:lnTo>
                  <a:pt x="11073" y="90715"/>
                </a:lnTo>
                <a:lnTo>
                  <a:pt x="726" y="132008"/>
                </a:lnTo>
                <a:lnTo>
                  <a:pt x="0" y="146685"/>
                </a:lnTo>
                <a:lnTo>
                  <a:pt x="82" y="738378"/>
                </a:lnTo>
                <a:lnTo>
                  <a:pt x="7779" y="780694"/>
                </a:lnTo>
                <a:lnTo>
                  <a:pt x="26688" y="817821"/>
                </a:lnTo>
                <a:lnTo>
                  <a:pt x="54938" y="847892"/>
                </a:lnTo>
                <a:lnTo>
                  <a:pt x="90661" y="869036"/>
                </a:lnTo>
                <a:lnTo>
                  <a:pt x="131987" y="879383"/>
                </a:lnTo>
                <a:lnTo>
                  <a:pt x="146684" y="880110"/>
                </a:lnTo>
                <a:lnTo>
                  <a:pt x="1546225" y="880027"/>
                </a:lnTo>
                <a:lnTo>
                  <a:pt x="1588541" y="872330"/>
                </a:lnTo>
                <a:lnTo>
                  <a:pt x="1625668" y="853421"/>
                </a:lnTo>
                <a:lnTo>
                  <a:pt x="1655739" y="825171"/>
                </a:lnTo>
                <a:lnTo>
                  <a:pt x="1676883" y="789448"/>
                </a:lnTo>
                <a:lnTo>
                  <a:pt x="1687230" y="748122"/>
                </a:lnTo>
                <a:lnTo>
                  <a:pt x="1687957" y="733425"/>
                </a:lnTo>
                <a:lnTo>
                  <a:pt x="1687874" y="141739"/>
                </a:lnTo>
                <a:lnTo>
                  <a:pt x="1680177" y="99465"/>
                </a:lnTo>
                <a:lnTo>
                  <a:pt x="1661268" y="62343"/>
                </a:lnTo>
                <a:lnTo>
                  <a:pt x="1633018" y="32257"/>
                </a:lnTo>
                <a:lnTo>
                  <a:pt x="1597295" y="11091"/>
                </a:lnTo>
                <a:lnTo>
                  <a:pt x="1555969" y="728"/>
                </a:lnTo>
                <a:lnTo>
                  <a:pt x="154127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7042" y="2449829"/>
            <a:ext cx="1688464" cy="880110"/>
          </a:xfrm>
          <a:custGeom>
            <a:avLst/>
            <a:gdLst/>
            <a:ahLst/>
            <a:cxnLst/>
            <a:rect l="l" t="t" r="r" b="b"/>
            <a:pathLst>
              <a:path w="1688464" h="880110">
                <a:moveTo>
                  <a:pt x="0" y="146685"/>
                </a:moveTo>
                <a:lnTo>
                  <a:pt x="6332" y="103953"/>
                </a:lnTo>
                <a:lnTo>
                  <a:pt x="24085" y="66164"/>
                </a:lnTo>
                <a:lnTo>
                  <a:pt x="51388" y="35201"/>
                </a:lnTo>
                <a:lnTo>
                  <a:pt x="86371" y="12948"/>
                </a:lnTo>
                <a:lnTo>
                  <a:pt x="127165" y="1289"/>
                </a:lnTo>
                <a:lnTo>
                  <a:pt x="146684" y="0"/>
                </a:lnTo>
                <a:lnTo>
                  <a:pt x="1541271" y="0"/>
                </a:lnTo>
                <a:lnTo>
                  <a:pt x="1555969" y="728"/>
                </a:lnTo>
                <a:lnTo>
                  <a:pt x="1570251" y="2865"/>
                </a:lnTo>
                <a:lnTo>
                  <a:pt x="1609917" y="17039"/>
                </a:lnTo>
                <a:lnTo>
                  <a:pt x="1643357" y="41388"/>
                </a:lnTo>
                <a:lnTo>
                  <a:pt x="1668701" y="74028"/>
                </a:lnTo>
                <a:lnTo>
                  <a:pt x="1684081" y="113077"/>
                </a:lnTo>
                <a:lnTo>
                  <a:pt x="1687957" y="146685"/>
                </a:lnTo>
                <a:lnTo>
                  <a:pt x="1687957" y="733425"/>
                </a:lnTo>
                <a:lnTo>
                  <a:pt x="1687230" y="748122"/>
                </a:lnTo>
                <a:lnTo>
                  <a:pt x="1685096" y="762404"/>
                </a:lnTo>
                <a:lnTo>
                  <a:pt x="1670942" y="802070"/>
                </a:lnTo>
                <a:lnTo>
                  <a:pt x="1646615" y="835510"/>
                </a:lnTo>
                <a:lnTo>
                  <a:pt x="1613984" y="860854"/>
                </a:lnTo>
                <a:lnTo>
                  <a:pt x="1574919" y="876234"/>
                </a:lnTo>
                <a:lnTo>
                  <a:pt x="1541271" y="880110"/>
                </a:lnTo>
                <a:lnTo>
                  <a:pt x="146684" y="880110"/>
                </a:lnTo>
                <a:lnTo>
                  <a:pt x="131987" y="879383"/>
                </a:lnTo>
                <a:lnTo>
                  <a:pt x="117705" y="877249"/>
                </a:lnTo>
                <a:lnTo>
                  <a:pt x="78039" y="863095"/>
                </a:lnTo>
                <a:lnTo>
                  <a:pt x="44599" y="838768"/>
                </a:lnTo>
                <a:lnTo>
                  <a:pt x="19255" y="806137"/>
                </a:lnTo>
                <a:lnTo>
                  <a:pt x="3875" y="767072"/>
                </a:lnTo>
                <a:lnTo>
                  <a:pt x="0" y="733425"/>
                </a:lnTo>
                <a:lnTo>
                  <a:pt x="0" y="146685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68092" y="2628568"/>
            <a:ext cx="1123315" cy="53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 algn="just">
              <a:lnSpc>
                <a:spcPct val="98800"/>
              </a:lnSpc>
            </a:pP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2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35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жд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ние </a:t>
            </a:r>
            <a:r>
              <a:rPr sz="1200" spc="-6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ор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пционных пр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ш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443" y="3583685"/>
            <a:ext cx="3492500" cy="1004569"/>
          </a:xfrm>
          <a:custGeom>
            <a:avLst/>
            <a:gdLst/>
            <a:ahLst/>
            <a:cxnLst/>
            <a:rect l="l" t="t" r="r" b="b"/>
            <a:pathLst>
              <a:path w="3492500" h="1004570">
                <a:moveTo>
                  <a:pt x="3324495" y="0"/>
                </a:moveTo>
                <a:lnTo>
                  <a:pt x="167415" y="0"/>
                </a:lnTo>
                <a:lnTo>
                  <a:pt x="157942" y="263"/>
                </a:lnTo>
                <a:lnTo>
                  <a:pt x="115670" y="8148"/>
                </a:lnTo>
                <a:lnTo>
                  <a:pt x="77861" y="25934"/>
                </a:lnTo>
                <a:lnTo>
                  <a:pt x="45952" y="52187"/>
                </a:lnTo>
                <a:lnTo>
                  <a:pt x="21381" y="85470"/>
                </a:lnTo>
                <a:lnTo>
                  <a:pt x="5584" y="124348"/>
                </a:lnTo>
                <a:lnTo>
                  <a:pt x="0" y="167386"/>
                </a:lnTo>
                <a:lnTo>
                  <a:pt x="0" y="837057"/>
                </a:lnTo>
                <a:lnTo>
                  <a:pt x="4350" y="875134"/>
                </a:lnTo>
                <a:lnTo>
                  <a:pt x="19000" y="914586"/>
                </a:lnTo>
                <a:lnTo>
                  <a:pt x="42597" y="948614"/>
                </a:lnTo>
                <a:lnTo>
                  <a:pt x="73703" y="975784"/>
                </a:lnTo>
                <a:lnTo>
                  <a:pt x="110881" y="994659"/>
                </a:lnTo>
                <a:lnTo>
                  <a:pt x="152695" y="1003804"/>
                </a:lnTo>
                <a:lnTo>
                  <a:pt x="167415" y="1004443"/>
                </a:lnTo>
                <a:lnTo>
                  <a:pt x="3324495" y="1004443"/>
                </a:lnTo>
                <a:lnTo>
                  <a:pt x="3362644" y="1000079"/>
                </a:lnTo>
                <a:lnTo>
                  <a:pt x="3402099" y="985424"/>
                </a:lnTo>
                <a:lnTo>
                  <a:pt x="3436139" y="961831"/>
                </a:lnTo>
                <a:lnTo>
                  <a:pt x="3463325" y="930736"/>
                </a:lnTo>
                <a:lnTo>
                  <a:pt x="3482215" y="893571"/>
                </a:lnTo>
                <a:lnTo>
                  <a:pt x="3491369" y="851772"/>
                </a:lnTo>
                <a:lnTo>
                  <a:pt x="3492008" y="837057"/>
                </a:lnTo>
                <a:lnTo>
                  <a:pt x="3492008" y="167386"/>
                </a:lnTo>
                <a:lnTo>
                  <a:pt x="3487637" y="129243"/>
                </a:lnTo>
                <a:lnTo>
                  <a:pt x="3472962" y="89810"/>
                </a:lnTo>
                <a:lnTo>
                  <a:pt x="3449340" y="55798"/>
                </a:lnTo>
                <a:lnTo>
                  <a:pt x="3418214" y="28642"/>
                </a:lnTo>
                <a:lnTo>
                  <a:pt x="3381024" y="9777"/>
                </a:lnTo>
                <a:lnTo>
                  <a:pt x="3339211" y="637"/>
                </a:lnTo>
                <a:lnTo>
                  <a:pt x="3324495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443" y="3583685"/>
            <a:ext cx="3492500" cy="1004569"/>
          </a:xfrm>
          <a:custGeom>
            <a:avLst/>
            <a:gdLst/>
            <a:ahLst/>
            <a:cxnLst/>
            <a:rect l="l" t="t" r="r" b="b"/>
            <a:pathLst>
              <a:path w="3492500" h="1004570">
                <a:moveTo>
                  <a:pt x="0" y="167386"/>
                </a:moveTo>
                <a:lnTo>
                  <a:pt x="5584" y="124348"/>
                </a:lnTo>
                <a:lnTo>
                  <a:pt x="21381" y="85470"/>
                </a:lnTo>
                <a:lnTo>
                  <a:pt x="45952" y="52187"/>
                </a:lnTo>
                <a:lnTo>
                  <a:pt x="77861" y="25934"/>
                </a:lnTo>
                <a:lnTo>
                  <a:pt x="115670" y="8148"/>
                </a:lnTo>
                <a:lnTo>
                  <a:pt x="157942" y="263"/>
                </a:lnTo>
                <a:lnTo>
                  <a:pt x="167415" y="0"/>
                </a:lnTo>
                <a:lnTo>
                  <a:pt x="3324495" y="0"/>
                </a:lnTo>
                <a:lnTo>
                  <a:pt x="3339211" y="637"/>
                </a:lnTo>
                <a:lnTo>
                  <a:pt x="3353574" y="2515"/>
                </a:lnTo>
                <a:lnTo>
                  <a:pt x="3394006" y="15056"/>
                </a:lnTo>
                <a:lnTo>
                  <a:pt x="3429335" y="36844"/>
                </a:lnTo>
                <a:lnTo>
                  <a:pt x="3458119" y="66444"/>
                </a:lnTo>
                <a:lnTo>
                  <a:pt x="3478919" y="102422"/>
                </a:lnTo>
                <a:lnTo>
                  <a:pt x="3490292" y="143344"/>
                </a:lnTo>
                <a:lnTo>
                  <a:pt x="3492008" y="167386"/>
                </a:lnTo>
                <a:lnTo>
                  <a:pt x="3492008" y="837057"/>
                </a:lnTo>
                <a:lnTo>
                  <a:pt x="3491369" y="851772"/>
                </a:lnTo>
                <a:lnTo>
                  <a:pt x="3489489" y="866131"/>
                </a:lnTo>
                <a:lnTo>
                  <a:pt x="3476929" y="906545"/>
                </a:lnTo>
                <a:lnTo>
                  <a:pt x="3455114" y="941846"/>
                </a:lnTo>
                <a:lnTo>
                  <a:pt x="3425483" y="970600"/>
                </a:lnTo>
                <a:lnTo>
                  <a:pt x="3389478" y="991373"/>
                </a:lnTo>
                <a:lnTo>
                  <a:pt x="3348539" y="1002730"/>
                </a:lnTo>
                <a:lnTo>
                  <a:pt x="3324495" y="1004443"/>
                </a:lnTo>
                <a:lnTo>
                  <a:pt x="167415" y="1004443"/>
                </a:lnTo>
                <a:lnTo>
                  <a:pt x="152695" y="1003804"/>
                </a:lnTo>
                <a:lnTo>
                  <a:pt x="138331" y="1001926"/>
                </a:lnTo>
                <a:lnTo>
                  <a:pt x="97903" y="989378"/>
                </a:lnTo>
                <a:lnTo>
                  <a:pt x="62589" y="967578"/>
                </a:lnTo>
                <a:lnTo>
                  <a:pt x="33826" y="937962"/>
                </a:lnTo>
                <a:lnTo>
                  <a:pt x="13052" y="901967"/>
                </a:lnTo>
                <a:lnTo>
                  <a:pt x="1703" y="861027"/>
                </a:lnTo>
                <a:lnTo>
                  <a:pt x="0" y="837057"/>
                </a:lnTo>
                <a:lnTo>
                  <a:pt x="0" y="167386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8688" y="3733468"/>
            <a:ext cx="3180080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200"/>
              </a:lnSpc>
            </a:pP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б</a:t>
            </a:r>
            <a:r>
              <a:rPr sz="1200" spc="15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30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че</a:t>
            </a:r>
            <a:r>
              <a:rPr sz="1200" dirty="0">
                <a:latin typeface="Times New Roman"/>
                <a:cs typeface="Times New Roman"/>
              </a:rPr>
              <a:t>ние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ти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6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ор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пционные пр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ш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5" dirty="0">
                <a:latin typeface="Times New Roman"/>
                <a:cs typeface="Times New Roman"/>
              </a:rPr>
              <a:t>с</a:t>
            </a:r>
            <a:r>
              <a:rPr sz="1200" spc="-2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х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35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ча</a:t>
            </a:r>
            <a:r>
              <a:rPr sz="1200" dirty="0">
                <a:latin typeface="Times New Roman"/>
                <a:cs typeface="Times New Roman"/>
              </a:rPr>
              <a:t>ях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пря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о пр</a:t>
            </a:r>
            <a:r>
              <a:rPr sz="1200" spc="-2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35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см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нных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но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spc="-20" dirty="0">
                <a:latin typeface="Times New Roman"/>
                <a:cs typeface="Times New Roman"/>
              </a:rPr>
              <a:t>м</a:t>
            </a:r>
            <a:r>
              <a:rPr sz="1200" spc="-4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тивны</a:t>
            </a:r>
            <a:r>
              <a:rPr sz="1200" spc="-10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ов</a:t>
            </a:r>
            <a:r>
              <a:rPr sz="1200" spc="-5" dirty="0">
                <a:latin typeface="Times New Roman"/>
                <a:cs typeface="Times New Roman"/>
              </a:rPr>
              <a:t>ым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ам</a:t>
            </a:r>
            <a:r>
              <a:rPr sz="1200" dirty="0"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86457" y="1189355"/>
            <a:ext cx="1830705" cy="989330"/>
          </a:xfrm>
          <a:custGeom>
            <a:avLst/>
            <a:gdLst/>
            <a:ahLst/>
            <a:cxnLst/>
            <a:rect l="l" t="t" r="r" b="b"/>
            <a:pathLst>
              <a:path w="1830704" h="989330">
                <a:moveTo>
                  <a:pt x="1665732" y="0"/>
                </a:moveTo>
                <a:lnTo>
                  <a:pt x="159560" y="83"/>
                </a:lnTo>
                <a:lnTo>
                  <a:pt x="116973" y="7055"/>
                </a:lnTo>
                <a:lnTo>
                  <a:pt x="78810" y="24196"/>
                </a:lnTo>
                <a:lnTo>
                  <a:pt x="46550" y="50026"/>
                </a:lnTo>
                <a:lnTo>
                  <a:pt x="21676" y="83064"/>
                </a:lnTo>
                <a:lnTo>
                  <a:pt x="5665" y="121831"/>
                </a:lnTo>
                <a:lnTo>
                  <a:pt x="0" y="164846"/>
                </a:lnTo>
                <a:lnTo>
                  <a:pt x="83" y="829769"/>
                </a:lnTo>
                <a:lnTo>
                  <a:pt x="7055" y="872356"/>
                </a:lnTo>
                <a:lnTo>
                  <a:pt x="24196" y="910519"/>
                </a:lnTo>
                <a:lnTo>
                  <a:pt x="50026" y="942779"/>
                </a:lnTo>
                <a:lnTo>
                  <a:pt x="83064" y="967653"/>
                </a:lnTo>
                <a:lnTo>
                  <a:pt x="121831" y="983664"/>
                </a:lnTo>
                <a:lnTo>
                  <a:pt x="164845" y="989330"/>
                </a:lnTo>
                <a:lnTo>
                  <a:pt x="1671017" y="989246"/>
                </a:lnTo>
                <a:lnTo>
                  <a:pt x="1713604" y="982274"/>
                </a:lnTo>
                <a:lnTo>
                  <a:pt x="1751767" y="965133"/>
                </a:lnTo>
                <a:lnTo>
                  <a:pt x="1784027" y="939303"/>
                </a:lnTo>
                <a:lnTo>
                  <a:pt x="1808901" y="906265"/>
                </a:lnTo>
                <a:lnTo>
                  <a:pt x="1824912" y="867498"/>
                </a:lnTo>
                <a:lnTo>
                  <a:pt x="1830578" y="824484"/>
                </a:lnTo>
                <a:lnTo>
                  <a:pt x="1830494" y="159560"/>
                </a:lnTo>
                <a:lnTo>
                  <a:pt x="1823522" y="116973"/>
                </a:lnTo>
                <a:lnTo>
                  <a:pt x="1806381" y="78810"/>
                </a:lnTo>
                <a:lnTo>
                  <a:pt x="1780551" y="46550"/>
                </a:lnTo>
                <a:lnTo>
                  <a:pt x="1747513" y="21676"/>
                </a:lnTo>
                <a:lnTo>
                  <a:pt x="1708746" y="5665"/>
                </a:lnTo>
                <a:lnTo>
                  <a:pt x="1665732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86457" y="1189355"/>
            <a:ext cx="1830705" cy="989330"/>
          </a:xfrm>
          <a:custGeom>
            <a:avLst/>
            <a:gdLst/>
            <a:ahLst/>
            <a:cxnLst/>
            <a:rect l="l" t="t" r="r" b="b"/>
            <a:pathLst>
              <a:path w="1830704" h="989330">
                <a:moveTo>
                  <a:pt x="0" y="164846"/>
                </a:moveTo>
                <a:lnTo>
                  <a:pt x="5665" y="121831"/>
                </a:lnTo>
                <a:lnTo>
                  <a:pt x="21676" y="83064"/>
                </a:lnTo>
                <a:lnTo>
                  <a:pt x="46550" y="50026"/>
                </a:lnTo>
                <a:lnTo>
                  <a:pt x="78810" y="24196"/>
                </a:lnTo>
                <a:lnTo>
                  <a:pt x="116973" y="7055"/>
                </a:lnTo>
                <a:lnTo>
                  <a:pt x="159560" y="83"/>
                </a:lnTo>
                <a:lnTo>
                  <a:pt x="164845" y="0"/>
                </a:lnTo>
                <a:lnTo>
                  <a:pt x="1665732" y="0"/>
                </a:lnTo>
                <a:lnTo>
                  <a:pt x="1680450" y="647"/>
                </a:lnTo>
                <a:lnTo>
                  <a:pt x="1694807" y="2554"/>
                </a:lnTo>
                <a:lnTo>
                  <a:pt x="1735154" y="15281"/>
                </a:lnTo>
                <a:lnTo>
                  <a:pt x="1770266" y="37365"/>
                </a:lnTo>
                <a:lnTo>
                  <a:pt x="1798663" y="67327"/>
                </a:lnTo>
                <a:lnTo>
                  <a:pt x="1818865" y="103687"/>
                </a:lnTo>
                <a:lnTo>
                  <a:pt x="1829392" y="144964"/>
                </a:lnTo>
                <a:lnTo>
                  <a:pt x="1830578" y="164846"/>
                </a:lnTo>
                <a:lnTo>
                  <a:pt x="1830578" y="824484"/>
                </a:lnTo>
                <a:lnTo>
                  <a:pt x="1829930" y="839202"/>
                </a:lnTo>
                <a:lnTo>
                  <a:pt x="1828023" y="853559"/>
                </a:lnTo>
                <a:lnTo>
                  <a:pt x="1815296" y="893906"/>
                </a:lnTo>
                <a:lnTo>
                  <a:pt x="1793212" y="929018"/>
                </a:lnTo>
                <a:lnTo>
                  <a:pt x="1763250" y="957415"/>
                </a:lnTo>
                <a:lnTo>
                  <a:pt x="1726890" y="977617"/>
                </a:lnTo>
                <a:lnTo>
                  <a:pt x="1685613" y="988144"/>
                </a:lnTo>
                <a:lnTo>
                  <a:pt x="1665732" y="989330"/>
                </a:lnTo>
                <a:lnTo>
                  <a:pt x="164845" y="989330"/>
                </a:lnTo>
                <a:lnTo>
                  <a:pt x="150127" y="988682"/>
                </a:lnTo>
                <a:lnTo>
                  <a:pt x="135770" y="986775"/>
                </a:lnTo>
                <a:lnTo>
                  <a:pt x="95423" y="974048"/>
                </a:lnTo>
                <a:lnTo>
                  <a:pt x="60311" y="951964"/>
                </a:lnTo>
                <a:lnTo>
                  <a:pt x="31914" y="922002"/>
                </a:lnTo>
                <a:lnTo>
                  <a:pt x="11712" y="885642"/>
                </a:lnTo>
                <a:lnTo>
                  <a:pt x="1185" y="844365"/>
                </a:lnTo>
                <a:lnTo>
                  <a:pt x="0" y="824484"/>
                </a:lnTo>
                <a:lnTo>
                  <a:pt x="0" y="164846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57094" y="1331009"/>
            <a:ext cx="1289050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99200"/>
              </a:lnSpc>
            </a:pP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0" dirty="0">
                <a:latin typeface="Times New Roman"/>
                <a:cs typeface="Times New Roman"/>
              </a:rPr>
              <a:t>з</a:t>
            </a:r>
            <a:r>
              <a:rPr sz="1200" spc="-5" dirty="0">
                <a:latin typeface="Times New Roman"/>
                <a:cs typeface="Times New Roman"/>
              </a:rPr>
              <a:t>ме</a:t>
            </a:r>
            <a:r>
              <a:rPr sz="1200" dirty="0">
                <a:latin typeface="Times New Roman"/>
                <a:cs typeface="Times New Roman"/>
              </a:rPr>
              <a:t>щ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ние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вр</a:t>
            </a:r>
            <a:r>
              <a:rPr sz="1200" spc="-2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, при</a:t>
            </a:r>
            <a:r>
              <a:rPr sz="1200" spc="-5" dirty="0">
                <a:latin typeface="Times New Roman"/>
                <a:cs typeface="Times New Roman"/>
              </a:rPr>
              <a:t>ч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нно</a:t>
            </a:r>
            <a:r>
              <a:rPr sz="1200" spc="-40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6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ор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пционны</a:t>
            </a:r>
            <a:r>
              <a:rPr sz="1200" spc="-10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 пр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ш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ния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93920" y="420243"/>
            <a:ext cx="2428875" cy="984250"/>
          </a:xfrm>
          <a:custGeom>
            <a:avLst/>
            <a:gdLst/>
            <a:ahLst/>
            <a:cxnLst/>
            <a:rect l="l" t="t" r="r" b="b"/>
            <a:pathLst>
              <a:path w="2428875" h="984250">
                <a:moveTo>
                  <a:pt x="2264409" y="0"/>
                </a:moveTo>
                <a:lnTo>
                  <a:pt x="160159" y="46"/>
                </a:lnTo>
                <a:lnTo>
                  <a:pt x="117483" y="6714"/>
                </a:lnTo>
                <a:lnTo>
                  <a:pt x="79196" y="23636"/>
                </a:lnTo>
                <a:lnTo>
                  <a:pt x="46801" y="49318"/>
                </a:lnTo>
                <a:lnTo>
                  <a:pt x="21802" y="82262"/>
                </a:lnTo>
                <a:lnTo>
                  <a:pt x="5701" y="120974"/>
                </a:lnTo>
                <a:lnTo>
                  <a:pt x="0" y="163957"/>
                </a:lnTo>
                <a:lnTo>
                  <a:pt x="46" y="823836"/>
                </a:lnTo>
                <a:lnTo>
                  <a:pt x="6724" y="866502"/>
                </a:lnTo>
                <a:lnTo>
                  <a:pt x="23671" y="904765"/>
                </a:lnTo>
                <a:lnTo>
                  <a:pt x="49383" y="937129"/>
                </a:lnTo>
                <a:lnTo>
                  <a:pt x="82357" y="962098"/>
                </a:lnTo>
                <a:lnTo>
                  <a:pt x="121092" y="978177"/>
                </a:lnTo>
                <a:lnTo>
                  <a:pt x="164083" y="983869"/>
                </a:lnTo>
                <a:lnTo>
                  <a:pt x="2268339" y="983822"/>
                </a:lnTo>
                <a:lnTo>
                  <a:pt x="2311056" y="977154"/>
                </a:lnTo>
                <a:lnTo>
                  <a:pt x="2349354" y="960232"/>
                </a:lnTo>
                <a:lnTo>
                  <a:pt x="2381739" y="934550"/>
                </a:lnTo>
                <a:lnTo>
                  <a:pt x="2406719" y="901606"/>
                </a:lnTo>
                <a:lnTo>
                  <a:pt x="2422801" y="862894"/>
                </a:lnTo>
                <a:lnTo>
                  <a:pt x="2428494" y="819912"/>
                </a:lnTo>
                <a:lnTo>
                  <a:pt x="2428447" y="160032"/>
                </a:lnTo>
                <a:lnTo>
                  <a:pt x="2421779" y="117366"/>
                </a:lnTo>
                <a:lnTo>
                  <a:pt x="2404852" y="79103"/>
                </a:lnTo>
                <a:lnTo>
                  <a:pt x="2379159" y="46739"/>
                </a:lnTo>
                <a:lnTo>
                  <a:pt x="2346192" y="21770"/>
                </a:lnTo>
                <a:lnTo>
                  <a:pt x="2307445" y="5691"/>
                </a:lnTo>
                <a:lnTo>
                  <a:pt x="2264409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3920" y="420243"/>
            <a:ext cx="2428875" cy="984250"/>
          </a:xfrm>
          <a:custGeom>
            <a:avLst/>
            <a:gdLst/>
            <a:ahLst/>
            <a:cxnLst/>
            <a:rect l="l" t="t" r="r" b="b"/>
            <a:pathLst>
              <a:path w="2428875" h="984250">
                <a:moveTo>
                  <a:pt x="0" y="163957"/>
                </a:moveTo>
                <a:lnTo>
                  <a:pt x="5701" y="120974"/>
                </a:lnTo>
                <a:lnTo>
                  <a:pt x="21802" y="82262"/>
                </a:lnTo>
                <a:lnTo>
                  <a:pt x="46801" y="49318"/>
                </a:lnTo>
                <a:lnTo>
                  <a:pt x="79196" y="23636"/>
                </a:lnTo>
                <a:lnTo>
                  <a:pt x="117483" y="6714"/>
                </a:lnTo>
                <a:lnTo>
                  <a:pt x="160159" y="46"/>
                </a:lnTo>
                <a:lnTo>
                  <a:pt x="164083" y="0"/>
                </a:lnTo>
                <a:lnTo>
                  <a:pt x="2264409" y="0"/>
                </a:lnTo>
                <a:lnTo>
                  <a:pt x="2279139" y="650"/>
                </a:lnTo>
                <a:lnTo>
                  <a:pt x="2293503" y="2566"/>
                </a:lnTo>
                <a:lnTo>
                  <a:pt x="2333845" y="15349"/>
                </a:lnTo>
                <a:lnTo>
                  <a:pt x="2368904" y="37521"/>
                </a:lnTo>
                <a:lnTo>
                  <a:pt x="2397188" y="67586"/>
                </a:lnTo>
                <a:lnTo>
                  <a:pt x="2417202" y="104049"/>
                </a:lnTo>
                <a:lnTo>
                  <a:pt x="2427456" y="145414"/>
                </a:lnTo>
                <a:lnTo>
                  <a:pt x="2428494" y="163957"/>
                </a:lnTo>
                <a:lnTo>
                  <a:pt x="2428494" y="819912"/>
                </a:lnTo>
                <a:lnTo>
                  <a:pt x="2427843" y="834621"/>
                </a:lnTo>
                <a:lnTo>
                  <a:pt x="2425927" y="848967"/>
                </a:lnTo>
                <a:lnTo>
                  <a:pt x="2413142" y="889269"/>
                </a:lnTo>
                <a:lnTo>
                  <a:pt x="2390962" y="924302"/>
                </a:lnTo>
                <a:lnTo>
                  <a:pt x="2360879" y="952571"/>
                </a:lnTo>
                <a:lnTo>
                  <a:pt x="2324387" y="972579"/>
                </a:lnTo>
                <a:lnTo>
                  <a:pt x="2282977" y="982832"/>
                </a:lnTo>
                <a:lnTo>
                  <a:pt x="2264409" y="983869"/>
                </a:lnTo>
                <a:lnTo>
                  <a:pt x="164083" y="983869"/>
                </a:lnTo>
                <a:lnTo>
                  <a:pt x="149373" y="983218"/>
                </a:lnTo>
                <a:lnTo>
                  <a:pt x="135023" y="981302"/>
                </a:lnTo>
                <a:lnTo>
                  <a:pt x="94703" y="968519"/>
                </a:lnTo>
                <a:lnTo>
                  <a:pt x="59641" y="946347"/>
                </a:lnTo>
                <a:lnTo>
                  <a:pt x="31342" y="916282"/>
                </a:lnTo>
                <a:lnTo>
                  <a:pt x="11306" y="879819"/>
                </a:lnTo>
                <a:lnTo>
                  <a:pt x="1038" y="838454"/>
                </a:lnTo>
                <a:lnTo>
                  <a:pt x="0" y="819912"/>
                </a:lnTo>
                <a:lnTo>
                  <a:pt x="0" y="163957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78451" y="650416"/>
            <a:ext cx="2059305" cy="53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" algn="just">
              <a:lnSpc>
                <a:spcPct val="98800"/>
              </a:lnSpc>
            </a:pP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они</a:t>
            </a:r>
            <a:r>
              <a:rPr sz="1200" spc="-1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ори</a:t>
            </a:r>
            <a:r>
              <a:rPr sz="1200" spc="-10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г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6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ор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пцио</a:t>
            </a:r>
            <a:r>
              <a:rPr sz="1200" spc="-15" dirty="0">
                <a:latin typeface="Times New Roman"/>
                <a:cs typeface="Times New Roman"/>
              </a:rPr>
              <a:t>г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нных фа</a:t>
            </a:r>
            <a:r>
              <a:rPr sz="1200" spc="-10" dirty="0">
                <a:latin typeface="Times New Roman"/>
                <a:cs typeface="Times New Roman"/>
              </a:rPr>
              <a:t>кт</a:t>
            </a:r>
            <a:r>
              <a:rPr sz="1200" dirty="0">
                <a:latin typeface="Times New Roman"/>
                <a:cs typeface="Times New Roman"/>
              </a:rPr>
              <a:t>оров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э</a:t>
            </a:r>
            <a:r>
              <a:rPr sz="1200" spc="-10" dirty="0">
                <a:latin typeface="Times New Roman"/>
                <a:cs typeface="Times New Roman"/>
              </a:rPr>
              <a:t>ф</a:t>
            </a:r>
            <a:r>
              <a:rPr sz="1200" dirty="0">
                <a:latin typeface="Times New Roman"/>
                <a:cs typeface="Times New Roman"/>
              </a:rPr>
              <a:t>фе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тивн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ме</a:t>
            </a:r>
            <a:r>
              <a:rPr sz="1200" dirty="0">
                <a:latin typeface="Times New Roman"/>
                <a:cs typeface="Times New Roman"/>
              </a:rPr>
              <a:t>р 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нти</a:t>
            </a:r>
            <a:r>
              <a:rPr sz="1200" spc="-6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ор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пционной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тики</a:t>
            </a:r>
          </a:p>
        </p:txBody>
      </p:sp>
      <p:sp>
        <p:nvSpPr>
          <p:cNvPr id="17" name="object 17"/>
          <p:cNvSpPr/>
          <p:nvPr/>
        </p:nvSpPr>
        <p:spPr>
          <a:xfrm>
            <a:off x="7430896" y="1106550"/>
            <a:ext cx="1969135" cy="1004569"/>
          </a:xfrm>
          <a:custGeom>
            <a:avLst/>
            <a:gdLst/>
            <a:ahLst/>
            <a:cxnLst/>
            <a:rect l="l" t="t" r="r" b="b"/>
            <a:pathLst>
              <a:path w="1969134" h="1004569">
                <a:moveTo>
                  <a:pt x="1801368" y="0"/>
                </a:moveTo>
                <a:lnTo>
                  <a:pt x="167385" y="0"/>
                </a:lnTo>
                <a:lnTo>
                  <a:pt x="157936" y="262"/>
                </a:lnTo>
                <a:lnTo>
                  <a:pt x="115661" y="8142"/>
                </a:lnTo>
                <a:lnTo>
                  <a:pt x="77852" y="25926"/>
                </a:lnTo>
                <a:lnTo>
                  <a:pt x="45946" y="52179"/>
                </a:lnTo>
                <a:lnTo>
                  <a:pt x="21377" y="85464"/>
                </a:lnTo>
                <a:lnTo>
                  <a:pt x="5583" y="124345"/>
                </a:lnTo>
                <a:lnTo>
                  <a:pt x="0" y="167386"/>
                </a:lnTo>
                <a:lnTo>
                  <a:pt x="0" y="836929"/>
                </a:lnTo>
                <a:lnTo>
                  <a:pt x="4344" y="874988"/>
                </a:lnTo>
                <a:lnTo>
                  <a:pt x="18986" y="914445"/>
                </a:lnTo>
                <a:lnTo>
                  <a:pt x="42576" y="948478"/>
                </a:lnTo>
                <a:lnTo>
                  <a:pt x="73676" y="975652"/>
                </a:lnTo>
                <a:lnTo>
                  <a:pt x="110851" y="994531"/>
                </a:lnTo>
                <a:lnTo>
                  <a:pt x="152665" y="1003677"/>
                </a:lnTo>
                <a:lnTo>
                  <a:pt x="167385" y="1004315"/>
                </a:lnTo>
                <a:lnTo>
                  <a:pt x="1801368" y="1004315"/>
                </a:lnTo>
                <a:lnTo>
                  <a:pt x="1839426" y="999971"/>
                </a:lnTo>
                <a:lnTo>
                  <a:pt x="1878883" y="985329"/>
                </a:lnTo>
                <a:lnTo>
                  <a:pt x="1912916" y="961739"/>
                </a:lnTo>
                <a:lnTo>
                  <a:pt x="1940090" y="930639"/>
                </a:lnTo>
                <a:lnTo>
                  <a:pt x="1958969" y="893464"/>
                </a:lnTo>
                <a:lnTo>
                  <a:pt x="1968115" y="851650"/>
                </a:lnTo>
                <a:lnTo>
                  <a:pt x="1968753" y="836929"/>
                </a:lnTo>
                <a:lnTo>
                  <a:pt x="1968753" y="167386"/>
                </a:lnTo>
                <a:lnTo>
                  <a:pt x="1964409" y="129327"/>
                </a:lnTo>
                <a:lnTo>
                  <a:pt x="1949767" y="89870"/>
                </a:lnTo>
                <a:lnTo>
                  <a:pt x="1926177" y="55837"/>
                </a:lnTo>
                <a:lnTo>
                  <a:pt x="1895077" y="28663"/>
                </a:lnTo>
                <a:lnTo>
                  <a:pt x="1857902" y="9784"/>
                </a:lnTo>
                <a:lnTo>
                  <a:pt x="1816088" y="638"/>
                </a:lnTo>
                <a:lnTo>
                  <a:pt x="180136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30896" y="1106550"/>
            <a:ext cx="1969135" cy="1004569"/>
          </a:xfrm>
          <a:custGeom>
            <a:avLst/>
            <a:gdLst/>
            <a:ahLst/>
            <a:cxnLst/>
            <a:rect l="l" t="t" r="r" b="b"/>
            <a:pathLst>
              <a:path w="1969134" h="1004569">
                <a:moveTo>
                  <a:pt x="0" y="167386"/>
                </a:moveTo>
                <a:lnTo>
                  <a:pt x="5583" y="124345"/>
                </a:lnTo>
                <a:lnTo>
                  <a:pt x="21377" y="85464"/>
                </a:lnTo>
                <a:lnTo>
                  <a:pt x="45946" y="52179"/>
                </a:lnTo>
                <a:lnTo>
                  <a:pt x="77852" y="25926"/>
                </a:lnTo>
                <a:lnTo>
                  <a:pt x="115661" y="8142"/>
                </a:lnTo>
                <a:lnTo>
                  <a:pt x="157936" y="262"/>
                </a:lnTo>
                <a:lnTo>
                  <a:pt x="167385" y="0"/>
                </a:lnTo>
                <a:lnTo>
                  <a:pt x="1801368" y="0"/>
                </a:lnTo>
                <a:lnTo>
                  <a:pt x="1816088" y="638"/>
                </a:lnTo>
                <a:lnTo>
                  <a:pt x="1830453" y="2517"/>
                </a:lnTo>
                <a:lnTo>
                  <a:pt x="1870880" y="15067"/>
                </a:lnTo>
                <a:lnTo>
                  <a:pt x="1906190" y="36870"/>
                </a:lnTo>
                <a:lnTo>
                  <a:pt x="1934946" y="66490"/>
                </a:lnTo>
                <a:lnTo>
                  <a:pt x="1955713" y="102491"/>
                </a:lnTo>
                <a:lnTo>
                  <a:pt x="1967054" y="143437"/>
                </a:lnTo>
                <a:lnTo>
                  <a:pt x="1968753" y="167386"/>
                </a:lnTo>
                <a:lnTo>
                  <a:pt x="1968753" y="836929"/>
                </a:lnTo>
                <a:lnTo>
                  <a:pt x="1968115" y="851650"/>
                </a:lnTo>
                <a:lnTo>
                  <a:pt x="1966236" y="866015"/>
                </a:lnTo>
                <a:lnTo>
                  <a:pt x="1953686" y="906442"/>
                </a:lnTo>
                <a:lnTo>
                  <a:pt x="1931883" y="941752"/>
                </a:lnTo>
                <a:lnTo>
                  <a:pt x="1902263" y="970508"/>
                </a:lnTo>
                <a:lnTo>
                  <a:pt x="1866262" y="991275"/>
                </a:lnTo>
                <a:lnTo>
                  <a:pt x="1825316" y="1002616"/>
                </a:lnTo>
                <a:lnTo>
                  <a:pt x="1801368" y="1004315"/>
                </a:lnTo>
                <a:lnTo>
                  <a:pt x="167385" y="1004315"/>
                </a:lnTo>
                <a:lnTo>
                  <a:pt x="152665" y="1003677"/>
                </a:lnTo>
                <a:lnTo>
                  <a:pt x="138300" y="1001798"/>
                </a:lnTo>
                <a:lnTo>
                  <a:pt x="97873" y="989248"/>
                </a:lnTo>
                <a:lnTo>
                  <a:pt x="62563" y="967445"/>
                </a:lnTo>
                <a:lnTo>
                  <a:pt x="33807" y="937825"/>
                </a:lnTo>
                <a:lnTo>
                  <a:pt x="13040" y="901824"/>
                </a:lnTo>
                <a:lnTo>
                  <a:pt x="1699" y="860878"/>
                </a:lnTo>
                <a:lnTo>
                  <a:pt x="0" y="836929"/>
                </a:lnTo>
                <a:lnTo>
                  <a:pt x="0" y="167386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96378" y="1347265"/>
            <a:ext cx="1638300" cy="53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98800"/>
              </a:lnSpc>
            </a:pPr>
            <a:r>
              <a:rPr sz="1200" dirty="0">
                <a:latin typeface="Times New Roman"/>
                <a:cs typeface="Times New Roman"/>
              </a:rPr>
              <a:t>фо</a:t>
            </a:r>
            <a:r>
              <a:rPr sz="1200" spc="-1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иро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ние 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нти</a:t>
            </a:r>
            <a:r>
              <a:rPr sz="1200" spc="-6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ор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пционно</a:t>
            </a:r>
            <a:r>
              <a:rPr sz="1200" spc="-40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 общ</a:t>
            </a:r>
            <a:r>
              <a:rPr sz="1200" spc="15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нно</a:t>
            </a:r>
            <a:r>
              <a:rPr sz="1200" spc="-25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озн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29523" y="2555113"/>
            <a:ext cx="3290570" cy="989330"/>
          </a:xfrm>
          <a:custGeom>
            <a:avLst/>
            <a:gdLst/>
            <a:ahLst/>
            <a:cxnLst/>
            <a:rect l="l" t="t" r="r" b="b"/>
            <a:pathLst>
              <a:path w="3290570" h="989329">
                <a:moveTo>
                  <a:pt x="3125089" y="0"/>
                </a:moveTo>
                <a:lnTo>
                  <a:pt x="159560" y="83"/>
                </a:lnTo>
                <a:lnTo>
                  <a:pt x="116973" y="7055"/>
                </a:lnTo>
                <a:lnTo>
                  <a:pt x="78810" y="24196"/>
                </a:lnTo>
                <a:lnTo>
                  <a:pt x="46550" y="50026"/>
                </a:lnTo>
                <a:lnTo>
                  <a:pt x="21676" y="83064"/>
                </a:lnTo>
                <a:lnTo>
                  <a:pt x="5665" y="121831"/>
                </a:lnTo>
                <a:lnTo>
                  <a:pt x="0" y="164846"/>
                </a:lnTo>
                <a:lnTo>
                  <a:pt x="83" y="829769"/>
                </a:lnTo>
                <a:lnTo>
                  <a:pt x="7055" y="872356"/>
                </a:lnTo>
                <a:lnTo>
                  <a:pt x="24196" y="910519"/>
                </a:lnTo>
                <a:lnTo>
                  <a:pt x="50026" y="942779"/>
                </a:lnTo>
                <a:lnTo>
                  <a:pt x="83064" y="967653"/>
                </a:lnTo>
                <a:lnTo>
                  <a:pt x="121831" y="983664"/>
                </a:lnTo>
                <a:lnTo>
                  <a:pt x="164846" y="989329"/>
                </a:lnTo>
                <a:lnTo>
                  <a:pt x="3130476" y="989243"/>
                </a:lnTo>
                <a:lnTo>
                  <a:pt x="3173051" y="982250"/>
                </a:lnTo>
                <a:lnTo>
                  <a:pt x="3211214" y="965099"/>
                </a:lnTo>
                <a:lnTo>
                  <a:pt x="3243482" y="939269"/>
                </a:lnTo>
                <a:lnTo>
                  <a:pt x="3268370" y="906237"/>
                </a:lnTo>
                <a:lnTo>
                  <a:pt x="3284391" y="867482"/>
                </a:lnTo>
                <a:lnTo>
                  <a:pt x="3290061" y="824484"/>
                </a:lnTo>
                <a:lnTo>
                  <a:pt x="3289975" y="159458"/>
                </a:lnTo>
                <a:lnTo>
                  <a:pt x="3282971" y="116895"/>
                </a:lnTo>
                <a:lnTo>
                  <a:pt x="3265796" y="78755"/>
                </a:lnTo>
                <a:lnTo>
                  <a:pt x="3239935" y="46517"/>
                </a:lnTo>
                <a:lnTo>
                  <a:pt x="3206874" y="21660"/>
                </a:lnTo>
                <a:lnTo>
                  <a:pt x="3168096" y="5661"/>
                </a:lnTo>
                <a:lnTo>
                  <a:pt x="3125089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29523" y="2555113"/>
            <a:ext cx="3290570" cy="989330"/>
          </a:xfrm>
          <a:custGeom>
            <a:avLst/>
            <a:gdLst/>
            <a:ahLst/>
            <a:cxnLst/>
            <a:rect l="l" t="t" r="r" b="b"/>
            <a:pathLst>
              <a:path w="3290570" h="989329">
                <a:moveTo>
                  <a:pt x="0" y="164846"/>
                </a:moveTo>
                <a:lnTo>
                  <a:pt x="5665" y="121831"/>
                </a:lnTo>
                <a:lnTo>
                  <a:pt x="21676" y="83064"/>
                </a:lnTo>
                <a:lnTo>
                  <a:pt x="46550" y="50026"/>
                </a:lnTo>
                <a:lnTo>
                  <a:pt x="78810" y="24196"/>
                </a:lnTo>
                <a:lnTo>
                  <a:pt x="116973" y="7055"/>
                </a:lnTo>
                <a:lnTo>
                  <a:pt x="159560" y="83"/>
                </a:lnTo>
                <a:lnTo>
                  <a:pt x="164846" y="0"/>
                </a:lnTo>
                <a:lnTo>
                  <a:pt x="3125089" y="0"/>
                </a:lnTo>
                <a:lnTo>
                  <a:pt x="3139803" y="647"/>
                </a:lnTo>
                <a:lnTo>
                  <a:pt x="3154157" y="2552"/>
                </a:lnTo>
                <a:lnTo>
                  <a:pt x="3194510" y="15269"/>
                </a:lnTo>
                <a:lnTo>
                  <a:pt x="3229641" y="37338"/>
                </a:lnTo>
                <a:lnTo>
                  <a:pt x="3258068" y="67280"/>
                </a:lnTo>
                <a:lnTo>
                  <a:pt x="3278303" y="103617"/>
                </a:lnTo>
                <a:lnTo>
                  <a:pt x="3288862" y="144870"/>
                </a:lnTo>
                <a:lnTo>
                  <a:pt x="3290061" y="164846"/>
                </a:lnTo>
                <a:lnTo>
                  <a:pt x="3290061" y="824484"/>
                </a:lnTo>
                <a:lnTo>
                  <a:pt x="3289413" y="839197"/>
                </a:lnTo>
                <a:lnTo>
                  <a:pt x="3287505" y="853548"/>
                </a:lnTo>
                <a:lnTo>
                  <a:pt x="3274768" y="893881"/>
                </a:lnTo>
                <a:lnTo>
                  <a:pt x="3252671" y="928985"/>
                </a:lnTo>
                <a:lnTo>
                  <a:pt x="3222699" y="957380"/>
                </a:lnTo>
                <a:lnTo>
                  <a:pt x="3186335" y="977589"/>
                </a:lnTo>
                <a:lnTo>
                  <a:pt x="3145066" y="988132"/>
                </a:lnTo>
                <a:lnTo>
                  <a:pt x="3125089" y="989329"/>
                </a:lnTo>
                <a:lnTo>
                  <a:pt x="164846" y="989329"/>
                </a:lnTo>
                <a:lnTo>
                  <a:pt x="150127" y="988682"/>
                </a:lnTo>
                <a:lnTo>
                  <a:pt x="135770" y="986775"/>
                </a:lnTo>
                <a:lnTo>
                  <a:pt x="95423" y="974048"/>
                </a:lnTo>
                <a:lnTo>
                  <a:pt x="60311" y="951964"/>
                </a:lnTo>
                <a:lnTo>
                  <a:pt x="31914" y="922002"/>
                </a:lnTo>
                <a:lnTo>
                  <a:pt x="11712" y="885642"/>
                </a:lnTo>
                <a:lnTo>
                  <a:pt x="1185" y="844365"/>
                </a:lnTo>
                <a:lnTo>
                  <a:pt x="0" y="824484"/>
                </a:lnTo>
                <a:lnTo>
                  <a:pt x="0" y="164846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274811" y="2697148"/>
            <a:ext cx="299910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200"/>
              </a:lnSpc>
            </a:pP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4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твие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ой р</a:t>
            </a:r>
            <a:r>
              <a:rPr sz="1200" spc="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фо</a:t>
            </a:r>
            <a:r>
              <a:rPr sz="1200" spc="-1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ме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2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нной на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ни</a:t>
            </a:r>
            <a:r>
              <a:rPr sz="1200" spc="-15" dirty="0">
                <a:latin typeface="Times New Roman"/>
                <a:cs typeface="Times New Roman"/>
              </a:rPr>
              <a:t>ж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опр</a:t>
            </a:r>
            <a:r>
              <a:rPr sz="1200" spc="-2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ти пр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ов</a:t>
            </a:r>
            <a:r>
              <a:rPr sz="1200" spc="-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х 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но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ний 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огр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</a:t>
            </a:r>
            <a:r>
              <a:rPr sz="1200" spc="-5" dirty="0">
                <a:latin typeface="Times New Roman"/>
                <a:cs typeface="Times New Roman"/>
              </a:rPr>
              <a:t>че</a:t>
            </a:r>
            <a:r>
              <a:rPr sz="1200" dirty="0">
                <a:latin typeface="Times New Roman"/>
                <a:cs typeface="Times New Roman"/>
              </a:rPr>
              <a:t>ние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об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но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нной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об</a:t>
            </a:r>
            <a:r>
              <a:rPr sz="1200" spc="-3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ды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см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spc="10" dirty="0">
                <a:latin typeface="Times New Roman"/>
                <a:cs typeface="Times New Roman"/>
              </a:rPr>
              <a:t>тр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ния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опри</a:t>
            </a:r>
            <a:r>
              <a:rPr sz="1200" spc="-5" dirty="0">
                <a:latin typeface="Times New Roman"/>
                <a:cs typeface="Times New Roman"/>
              </a:rPr>
              <a:t>ме</a:t>
            </a:r>
            <a:r>
              <a:rPr sz="1200" dirty="0">
                <a:latin typeface="Times New Roman"/>
                <a:cs typeface="Times New Roman"/>
              </a:rPr>
              <a:t>нит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0468" y="5016627"/>
            <a:ext cx="3766185" cy="1065530"/>
          </a:xfrm>
          <a:custGeom>
            <a:avLst/>
            <a:gdLst/>
            <a:ahLst/>
            <a:cxnLst/>
            <a:rect l="l" t="t" r="r" b="b"/>
            <a:pathLst>
              <a:path w="3766185" h="1065529">
                <a:moveTo>
                  <a:pt x="3588461" y="0"/>
                </a:moveTo>
                <a:lnTo>
                  <a:pt x="177507" y="0"/>
                </a:lnTo>
                <a:lnTo>
                  <a:pt x="166161" y="356"/>
                </a:lnTo>
                <a:lnTo>
                  <a:pt x="123888" y="8245"/>
                </a:lnTo>
                <a:lnTo>
                  <a:pt x="85783" y="25513"/>
                </a:lnTo>
                <a:lnTo>
                  <a:pt x="53125" y="50883"/>
                </a:lnTo>
                <a:lnTo>
                  <a:pt x="27190" y="83075"/>
                </a:lnTo>
                <a:lnTo>
                  <a:pt x="9257" y="120813"/>
                </a:lnTo>
                <a:lnTo>
                  <a:pt x="602" y="162817"/>
                </a:lnTo>
                <a:lnTo>
                  <a:pt x="0" y="177546"/>
                </a:lnTo>
                <a:lnTo>
                  <a:pt x="0" y="887476"/>
                </a:lnTo>
                <a:lnTo>
                  <a:pt x="4501" y="927370"/>
                </a:lnTo>
                <a:lnTo>
                  <a:pt x="18776" y="967013"/>
                </a:lnTo>
                <a:lnTo>
                  <a:pt x="41579" y="1001634"/>
                </a:lnTo>
                <a:lnTo>
                  <a:pt x="71634" y="1029956"/>
                </a:lnTo>
                <a:lnTo>
                  <a:pt x="107661" y="1050702"/>
                </a:lnTo>
                <a:lnTo>
                  <a:pt x="148383" y="1062593"/>
                </a:lnTo>
                <a:lnTo>
                  <a:pt x="177507" y="1064971"/>
                </a:lnTo>
                <a:lnTo>
                  <a:pt x="3588461" y="1064971"/>
                </a:lnTo>
                <a:lnTo>
                  <a:pt x="3628387" y="1060464"/>
                </a:lnTo>
                <a:lnTo>
                  <a:pt x="3668033" y="1046188"/>
                </a:lnTo>
                <a:lnTo>
                  <a:pt x="3702658" y="1023386"/>
                </a:lnTo>
                <a:lnTo>
                  <a:pt x="3730985" y="993335"/>
                </a:lnTo>
                <a:lnTo>
                  <a:pt x="3751734" y="957313"/>
                </a:lnTo>
                <a:lnTo>
                  <a:pt x="3763628" y="916597"/>
                </a:lnTo>
                <a:lnTo>
                  <a:pt x="3766007" y="887476"/>
                </a:lnTo>
                <a:lnTo>
                  <a:pt x="3766007" y="177546"/>
                </a:lnTo>
                <a:lnTo>
                  <a:pt x="3761490" y="137586"/>
                </a:lnTo>
                <a:lnTo>
                  <a:pt x="3747203" y="97949"/>
                </a:lnTo>
                <a:lnTo>
                  <a:pt x="3724391" y="63332"/>
                </a:lnTo>
                <a:lnTo>
                  <a:pt x="3694331" y="35012"/>
                </a:lnTo>
                <a:lnTo>
                  <a:pt x="3658303" y="14268"/>
                </a:lnTo>
                <a:lnTo>
                  <a:pt x="3617583" y="2377"/>
                </a:lnTo>
                <a:lnTo>
                  <a:pt x="358846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0468" y="5016627"/>
            <a:ext cx="3766185" cy="1065530"/>
          </a:xfrm>
          <a:custGeom>
            <a:avLst/>
            <a:gdLst/>
            <a:ahLst/>
            <a:cxnLst/>
            <a:rect l="l" t="t" r="r" b="b"/>
            <a:pathLst>
              <a:path w="3766185" h="1065529">
                <a:moveTo>
                  <a:pt x="0" y="177546"/>
                </a:moveTo>
                <a:lnTo>
                  <a:pt x="5278" y="134403"/>
                </a:lnTo>
                <a:lnTo>
                  <a:pt x="20260" y="95102"/>
                </a:lnTo>
                <a:lnTo>
                  <a:pt x="43670" y="60919"/>
                </a:lnTo>
                <a:lnTo>
                  <a:pt x="74229" y="33133"/>
                </a:lnTo>
                <a:lnTo>
                  <a:pt x="110660" y="13022"/>
                </a:lnTo>
                <a:lnTo>
                  <a:pt x="151686" y="1865"/>
                </a:lnTo>
                <a:lnTo>
                  <a:pt x="177507" y="0"/>
                </a:lnTo>
                <a:lnTo>
                  <a:pt x="3588461" y="0"/>
                </a:lnTo>
                <a:lnTo>
                  <a:pt x="3603188" y="602"/>
                </a:lnTo>
                <a:lnTo>
                  <a:pt x="3617583" y="2377"/>
                </a:lnTo>
                <a:lnTo>
                  <a:pt x="3658303" y="14268"/>
                </a:lnTo>
                <a:lnTo>
                  <a:pt x="3694331" y="35012"/>
                </a:lnTo>
                <a:lnTo>
                  <a:pt x="3724391" y="63332"/>
                </a:lnTo>
                <a:lnTo>
                  <a:pt x="3747203" y="97949"/>
                </a:lnTo>
                <a:lnTo>
                  <a:pt x="3761490" y="137586"/>
                </a:lnTo>
                <a:lnTo>
                  <a:pt x="3766007" y="177546"/>
                </a:lnTo>
                <a:lnTo>
                  <a:pt x="3766007" y="887476"/>
                </a:lnTo>
                <a:lnTo>
                  <a:pt x="3765404" y="902202"/>
                </a:lnTo>
                <a:lnTo>
                  <a:pt x="3763628" y="916597"/>
                </a:lnTo>
                <a:lnTo>
                  <a:pt x="3751734" y="957313"/>
                </a:lnTo>
                <a:lnTo>
                  <a:pt x="3730985" y="993335"/>
                </a:lnTo>
                <a:lnTo>
                  <a:pt x="3702658" y="1023386"/>
                </a:lnTo>
                <a:lnTo>
                  <a:pt x="3668033" y="1046188"/>
                </a:lnTo>
                <a:lnTo>
                  <a:pt x="3628387" y="1060464"/>
                </a:lnTo>
                <a:lnTo>
                  <a:pt x="3588461" y="1064971"/>
                </a:lnTo>
                <a:lnTo>
                  <a:pt x="177507" y="1064971"/>
                </a:lnTo>
                <a:lnTo>
                  <a:pt x="162779" y="1064368"/>
                </a:lnTo>
                <a:lnTo>
                  <a:pt x="148383" y="1062593"/>
                </a:lnTo>
                <a:lnTo>
                  <a:pt x="107661" y="1050702"/>
                </a:lnTo>
                <a:lnTo>
                  <a:pt x="71634" y="1029956"/>
                </a:lnTo>
                <a:lnTo>
                  <a:pt x="41579" y="1001634"/>
                </a:lnTo>
                <a:lnTo>
                  <a:pt x="18776" y="967013"/>
                </a:lnTo>
                <a:lnTo>
                  <a:pt x="4501" y="927370"/>
                </a:lnTo>
                <a:lnTo>
                  <a:pt x="0" y="887476"/>
                </a:lnTo>
                <a:lnTo>
                  <a:pt x="0" y="177546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96874" y="5196889"/>
            <a:ext cx="3472815" cy="72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99200"/>
              </a:lnSpc>
            </a:pP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4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твие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5" dirty="0">
                <a:latin typeface="Times New Roman"/>
                <a:cs typeface="Times New Roman"/>
              </a:rPr>
              <a:t>еа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з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ции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в гр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жд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 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орг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низ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ций на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10" dirty="0">
                <a:latin typeface="Times New Roman"/>
                <a:cs typeface="Times New Roman"/>
              </a:rPr>
              <a:t>т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 инфо</a:t>
            </a:r>
            <a:r>
              <a:rPr sz="1200" spc="-10" dirty="0">
                <a:latin typeface="Times New Roman"/>
                <a:cs typeface="Times New Roman"/>
              </a:rPr>
              <a:t>р</a:t>
            </a:r>
            <a:r>
              <a:rPr sz="1200" spc="-20" dirty="0">
                <a:latin typeface="Times New Roman"/>
                <a:cs typeface="Times New Roman"/>
              </a:rPr>
              <a:t>м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ции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 фа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х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6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ор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пции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6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ор</a:t>
            </a:r>
            <a:r>
              <a:rPr sz="1200" spc="-20" dirty="0">
                <a:latin typeface="Times New Roman"/>
                <a:cs typeface="Times New Roman"/>
              </a:rPr>
              <a:t>р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пцио</a:t>
            </a:r>
            <a:r>
              <a:rPr sz="1200" spc="-15" dirty="0">
                <a:latin typeface="Times New Roman"/>
                <a:cs typeface="Times New Roman"/>
              </a:rPr>
              <a:t>г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</a:t>
            </a:r>
            <a:r>
              <a:rPr sz="1200" spc="-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х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ф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0" dirty="0">
                <a:latin typeface="Times New Roman"/>
                <a:cs typeface="Times New Roman"/>
              </a:rPr>
              <a:t>кт</a:t>
            </a:r>
            <a:r>
              <a:rPr sz="1200" dirty="0">
                <a:latin typeface="Times New Roman"/>
                <a:cs typeface="Times New Roman"/>
              </a:rPr>
              <a:t>ор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spc="5" dirty="0">
                <a:latin typeface="Times New Roman"/>
                <a:cs typeface="Times New Roman"/>
              </a:rPr>
              <a:t>х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 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-15" dirty="0">
                <a:latin typeface="Times New Roman"/>
                <a:cs typeface="Times New Roman"/>
              </a:rPr>
              <a:t>ж</a:t>
            </a:r>
            <a:r>
              <a:rPr sz="1200" dirty="0">
                <a:latin typeface="Times New Roman"/>
                <a:cs typeface="Times New Roman"/>
              </a:rPr>
              <a:t>е на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их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</a:t>
            </a:r>
            <a:r>
              <a:rPr sz="1200" spc="-20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об</a:t>
            </a:r>
            <a:r>
              <a:rPr sz="1200" spc="-4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дн</a:t>
            </a:r>
            <a:r>
              <a:rPr sz="1200" spc="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е 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щ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10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2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х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м</a:t>
            </a:r>
            <a:r>
              <a:rPr sz="1200" spc="-5" dirty="0">
                <a:latin typeface="Times New Roman"/>
                <a:cs typeface="Times New Roman"/>
              </a:rPr>
              <a:t>асс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ой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инфо</a:t>
            </a:r>
            <a:r>
              <a:rPr sz="1200" spc="-10" dirty="0">
                <a:latin typeface="Times New Roman"/>
                <a:cs typeface="Times New Roman"/>
              </a:rPr>
              <a:t>р</a:t>
            </a:r>
            <a:r>
              <a:rPr sz="1200" spc="-20" dirty="0">
                <a:latin typeface="Times New Roman"/>
                <a:cs typeface="Times New Roman"/>
              </a:rPr>
              <a:t>м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ции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875523" y="4463415"/>
            <a:ext cx="3891915" cy="1065530"/>
          </a:xfrm>
          <a:custGeom>
            <a:avLst/>
            <a:gdLst/>
            <a:ahLst/>
            <a:cxnLst/>
            <a:rect l="l" t="t" r="r" b="b"/>
            <a:pathLst>
              <a:path w="3891915" h="1065529">
                <a:moveTo>
                  <a:pt x="3714242" y="0"/>
                </a:moveTo>
                <a:lnTo>
                  <a:pt x="177546" y="0"/>
                </a:lnTo>
                <a:lnTo>
                  <a:pt x="166168" y="358"/>
                </a:lnTo>
                <a:lnTo>
                  <a:pt x="123894" y="8252"/>
                </a:lnTo>
                <a:lnTo>
                  <a:pt x="85789" y="25523"/>
                </a:lnTo>
                <a:lnTo>
                  <a:pt x="53129" y="50893"/>
                </a:lnTo>
                <a:lnTo>
                  <a:pt x="27192" y="83084"/>
                </a:lnTo>
                <a:lnTo>
                  <a:pt x="9257" y="120819"/>
                </a:lnTo>
                <a:lnTo>
                  <a:pt x="602" y="162819"/>
                </a:lnTo>
                <a:lnTo>
                  <a:pt x="0" y="177546"/>
                </a:lnTo>
                <a:lnTo>
                  <a:pt x="0" y="887476"/>
                </a:lnTo>
                <a:lnTo>
                  <a:pt x="4516" y="927435"/>
                </a:lnTo>
                <a:lnTo>
                  <a:pt x="18803" y="967072"/>
                </a:lnTo>
                <a:lnTo>
                  <a:pt x="41615" y="1001689"/>
                </a:lnTo>
                <a:lnTo>
                  <a:pt x="71675" y="1030009"/>
                </a:lnTo>
                <a:lnTo>
                  <a:pt x="107703" y="1050753"/>
                </a:lnTo>
                <a:lnTo>
                  <a:pt x="148424" y="1062644"/>
                </a:lnTo>
                <a:lnTo>
                  <a:pt x="177546" y="1065022"/>
                </a:lnTo>
                <a:lnTo>
                  <a:pt x="3714242" y="1065022"/>
                </a:lnTo>
                <a:lnTo>
                  <a:pt x="3754201" y="1060505"/>
                </a:lnTo>
                <a:lnTo>
                  <a:pt x="3793838" y="1046218"/>
                </a:lnTo>
                <a:lnTo>
                  <a:pt x="3828455" y="1023406"/>
                </a:lnTo>
                <a:lnTo>
                  <a:pt x="3856775" y="993346"/>
                </a:lnTo>
                <a:lnTo>
                  <a:pt x="3877519" y="957318"/>
                </a:lnTo>
                <a:lnTo>
                  <a:pt x="3889410" y="916597"/>
                </a:lnTo>
                <a:lnTo>
                  <a:pt x="3891787" y="887476"/>
                </a:lnTo>
                <a:lnTo>
                  <a:pt x="3891787" y="177546"/>
                </a:lnTo>
                <a:lnTo>
                  <a:pt x="3887271" y="137586"/>
                </a:lnTo>
                <a:lnTo>
                  <a:pt x="3872984" y="97949"/>
                </a:lnTo>
                <a:lnTo>
                  <a:pt x="3850172" y="63332"/>
                </a:lnTo>
                <a:lnTo>
                  <a:pt x="3820112" y="35012"/>
                </a:lnTo>
                <a:lnTo>
                  <a:pt x="3784084" y="14268"/>
                </a:lnTo>
                <a:lnTo>
                  <a:pt x="3743363" y="2377"/>
                </a:lnTo>
                <a:lnTo>
                  <a:pt x="3714242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75523" y="4463415"/>
            <a:ext cx="3891915" cy="1065530"/>
          </a:xfrm>
          <a:custGeom>
            <a:avLst/>
            <a:gdLst/>
            <a:ahLst/>
            <a:cxnLst/>
            <a:rect l="l" t="t" r="r" b="b"/>
            <a:pathLst>
              <a:path w="3891915" h="1065529">
                <a:moveTo>
                  <a:pt x="0" y="177546"/>
                </a:moveTo>
                <a:lnTo>
                  <a:pt x="5278" y="134408"/>
                </a:lnTo>
                <a:lnTo>
                  <a:pt x="20262" y="95110"/>
                </a:lnTo>
                <a:lnTo>
                  <a:pt x="43673" y="60929"/>
                </a:lnTo>
                <a:lnTo>
                  <a:pt x="74234" y="33143"/>
                </a:lnTo>
                <a:lnTo>
                  <a:pt x="110666" y="13030"/>
                </a:lnTo>
                <a:lnTo>
                  <a:pt x="151692" y="1869"/>
                </a:lnTo>
                <a:lnTo>
                  <a:pt x="177546" y="0"/>
                </a:lnTo>
                <a:lnTo>
                  <a:pt x="3714242" y="0"/>
                </a:lnTo>
                <a:lnTo>
                  <a:pt x="3728968" y="602"/>
                </a:lnTo>
                <a:lnTo>
                  <a:pt x="3743363" y="2377"/>
                </a:lnTo>
                <a:lnTo>
                  <a:pt x="3784084" y="14268"/>
                </a:lnTo>
                <a:lnTo>
                  <a:pt x="3820112" y="35012"/>
                </a:lnTo>
                <a:lnTo>
                  <a:pt x="3850172" y="63332"/>
                </a:lnTo>
                <a:lnTo>
                  <a:pt x="3872984" y="97949"/>
                </a:lnTo>
                <a:lnTo>
                  <a:pt x="3887271" y="137586"/>
                </a:lnTo>
                <a:lnTo>
                  <a:pt x="3891787" y="177546"/>
                </a:lnTo>
                <a:lnTo>
                  <a:pt x="3891787" y="887476"/>
                </a:lnTo>
                <a:lnTo>
                  <a:pt x="3891185" y="902202"/>
                </a:lnTo>
                <a:lnTo>
                  <a:pt x="3889410" y="916597"/>
                </a:lnTo>
                <a:lnTo>
                  <a:pt x="3877519" y="957318"/>
                </a:lnTo>
                <a:lnTo>
                  <a:pt x="3856775" y="993346"/>
                </a:lnTo>
                <a:lnTo>
                  <a:pt x="3828455" y="1023406"/>
                </a:lnTo>
                <a:lnTo>
                  <a:pt x="3793838" y="1046218"/>
                </a:lnTo>
                <a:lnTo>
                  <a:pt x="3754201" y="1060505"/>
                </a:lnTo>
                <a:lnTo>
                  <a:pt x="3714242" y="1065022"/>
                </a:lnTo>
                <a:lnTo>
                  <a:pt x="177546" y="1065022"/>
                </a:lnTo>
                <a:lnTo>
                  <a:pt x="162819" y="1064419"/>
                </a:lnTo>
                <a:lnTo>
                  <a:pt x="148424" y="1062644"/>
                </a:lnTo>
                <a:lnTo>
                  <a:pt x="107703" y="1050753"/>
                </a:lnTo>
                <a:lnTo>
                  <a:pt x="71675" y="1030009"/>
                </a:lnTo>
                <a:lnTo>
                  <a:pt x="41615" y="1001689"/>
                </a:lnTo>
                <a:lnTo>
                  <a:pt x="18803" y="967072"/>
                </a:lnTo>
                <a:lnTo>
                  <a:pt x="4516" y="927435"/>
                </a:lnTo>
                <a:lnTo>
                  <a:pt x="0" y="887476"/>
                </a:lnTo>
                <a:lnTo>
                  <a:pt x="0" y="177546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055356" y="4643677"/>
            <a:ext cx="3531870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200"/>
              </a:lnSpc>
            </a:pP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20" dirty="0">
                <a:latin typeface="Times New Roman"/>
                <a:cs typeface="Times New Roman"/>
              </a:rPr>
              <a:t>з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25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spc="-2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х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</a:t>
            </a:r>
            <a:r>
              <a:rPr sz="1200" spc="-10" dirty="0">
                <a:latin typeface="Times New Roman"/>
                <a:cs typeface="Times New Roman"/>
              </a:rPr>
              <a:t>з</a:t>
            </a:r>
            <a:r>
              <a:rPr sz="1200" spc="-20" dirty="0">
                <a:latin typeface="Times New Roman"/>
                <a:cs typeface="Times New Roman"/>
              </a:rPr>
              <a:t>м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пя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40" dirty="0">
                <a:latin typeface="Times New Roman"/>
                <a:cs typeface="Times New Roman"/>
              </a:rPr>
              <a:t>ву</a:t>
            </a:r>
            <a:r>
              <a:rPr sz="1200" dirty="0">
                <a:latin typeface="Times New Roman"/>
                <a:cs typeface="Times New Roman"/>
              </a:rPr>
              <a:t>ющ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-25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 п</a:t>
            </a:r>
            <a:r>
              <a:rPr sz="1200" spc="-4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пу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гр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жд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 при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2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нии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фер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нд</a:t>
            </a:r>
            <a:r>
              <a:rPr sz="1200" spc="-35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а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в</a:t>
            </a:r>
            <a:r>
              <a:rPr sz="1200" spc="-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боров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орг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ны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г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20" dirty="0">
                <a:latin typeface="Times New Roman"/>
                <a:cs typeface="Times New Roman"/>
              </a:rPr>
              <a:t>с</a:t>
            </a:r>
            <a:r>
              <a:rPr sz="1200" spc="-11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тв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нной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ас</a:t>
            </a:r>
            <a:r>
              <a:rPr sz="1200" dirty="0">
                <a:latin typeface="Times New Roman"/>
                <a:cs typeface="Times New Roman"/>
              </a:rPr>
              <a:t>ти 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spc="15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тно</a:t>
            </a:r>
            <a:r>
              <a:rPr sz="1200" spc="-25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5" dirty="0">
                <a:latin typeface="Times New Roman"/>
                <a:cs typeface="Times New Roman"/>
              </a:rPr>
              <a:t>с</a:t>
            </a:r>
            <a:r>
              <a:rPr sz="1200" spc="-5" dirty="0">
                <a:latin typeface="Times New Roman"/>
                <a:cs typeface="Times New Roman"/>
              </a:rPr>
              <a:t>ам</a:t>
            </a:r>
            <a:r>
              <a:rPr sz="1200" spc="-40" dirty="0">
                <a:latin typeface="Times New Roman"/>
                <a:cs typeface="Times New Roman"/>
              </a:rPr>
              <a:t>оу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31769" y="5751448"/>
            <a:ext cx="3102610" cy="873125"/>
          </a:xfrm>
          <a:custGeom>
            <a:avLst/>
            <a:gdLst/>
            <a:ahLst/>
            <a:cxnLst/>
            <a:rect l="l" t="t" r="r" b="b"/>
            <a:pathLst>
              <a:path w="3102609" h="873125">
                <a:moveTo>
                  <a:pt x="2957166" y="0"/>
                </a:moveTo>
                <a:lnTo>
                  <a:pt x="142485" y="28"/>
                </a:lnTo>
                <a:lnTo>
                  <a:pt x="100025" y="7222"/>
                </a:lnTo>
                <a:lnTo>
                  <a:pt x="62708" y="25797"/>
                </a:lnTo>
                <a:lnTo>
                  <a:pt x="32444" y="53849"/>
                </a:lnTo>
                <a:lnTo>
                  <a:pt x="11140" y="89474"/>
                </a:lnTo>
                <a:lnTo>
                  <a:pt x="704" y="130769"/>
                </a:lnTo>
                <a:lnTo>
                  <a:pt x="0" y="730207"/>
                </a:lnTo>
                <a:lnTo>
                  <a:pt x="1016" y="744827"/>
                </a:lnTo>
                <a:lnTo>
                  <a:pt x="12218" y="785810"/>
                </a:lnTo>
                <a:lnTo>
                  <a:pt x="34164" y="821000"/>
                </a:lnTo>
                <a:lnTo>
                  <a:pt x="64947" y="848491"/>
                </a:lnTo>
                <a:lnTo>
                  <a:pt x="102657" y="866382"/>
                </a:lnTo>
                <a:lnTo>
                  <a:pt x="145386" y="872769"/>
                </a:lnTo>
                <a:lnTo>
                  <a:pt x="2960067" y="872740"/>
                </a:lnTo>
                <a:lnTo>
                  <a:pt x="3002528" y="865546"/>
                </a:lnTo>
                <a:lnTo>
                  <a:pt x="3039844" y="846971"/>
                </a:lnTo>
                <a:lnTo>
                  <a:pt x="3070108" y="818920"/>
                </a:lnTo>
                <a:lnTo>
                  <a:pt x="3091412" y="783294"/>
                </a:lnTo>
                <a:lnTo>
                  <a:pt x="3101848" y="741999"/>
                </a:lnTo>
                <a:lnTo>
                  <a:pt x="3102581" y="727303"/>
                </a:lnTo>
                <a:lnTo>
                  <a:pt x="3102553" y="142562"/>
                </a:lnTo>
                <a:lnTo>
                  <a:pt x="3095356" y="100070"/>
                </a:lnTo>
                <a:lnTo>
                  <a:pt x="3076779" y="62737"/>
                </a:lnTo>
                <a:lnTo>
                  <a:pt x="3048730" y="32468"/>
                </a:lnTo>
                <a:lnTo>
                  <a:pt x="3013118" y="11165"/>
                </a:lnTo>
                <a:lnTo>
                  <a:pt x="2971849" y="733"/>
                </a:lnTo>
                <a:lnTo>
                  <a:pt x="2957166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31740" y="5751448"/>
            <a:ext cx="3102610" cy="873125"/>
          </a:xfrm>
          <a:custGeom>
            <a:avLst/>
            <a:gdLst/>
            <a:ahLst/>
            <a:cxnLst/>
            <a:rect l="l" t="t" r="r" b="b"/>
            <a:pathLst>
              <a:path w="3102609" h="873125">
                <a:moveTo>
                  <a:pt x="0" y="145465"/>
                </a:moveTo>
                <a:lnTo>
                  <a:pt x="6388" y="102703"/>
                </a:lnTo>
                <a:lnTo>
                  <a:pt x="24281" y="64976"/>
                </a:lnTo>
                <a:lnTo>
                  <a:pt x="51771" y="34189"/>
                </a:lnTo>
                <a:lnTo>
                  <a:pt x="86948" y="12244"/>
                </a:lnTo>
                <a:lnTo>
                  <a:pt x="127906" y="1044"/>
                </a:lnTo>
                <a:lnTo>
                  <a:pt x="145414" y="0"/>
                </a:lnTo>
                <a:lnTo>
                  <a:pt x="2957194" y="0"/>
                </a:lnTo>
                <a:lnTo>
                  <a:pt x="2971878" y="733"/>
                </a:lnTo>
                <a:lnTo>
                  <a:pt x="2986144" y="2885"/>
                </a:lnTo>
                <a:lnTo>
                  <a:pt x="3025740" y="17153"/>
                </a:lnTo>
                <a:lnTo>
                  <a:pt x="3059043" y="41656"/>
                </a:lnTo>
                <a:lnTo>
                  <a:pt x="3084147" y="74491"/>
                </a:lnTo>
                <a:lnTo>
                  <a:pt x="3099142" y="113754"/>
                </a:lnTo>
                <a:lnTo>
                  <a:pt x="3102610" y="145465"/>
                </a:lnTo>
                <a:lnTo>
                  <a:pt x="3102610" y="727303"/>
                </a:lnTo>
                <a:lnTo>
                  <a:pt x="3101876" y="741999"/>
                </a:lnTo>
                <a:lnTo>
                  <a:pt x="3099723" y="756277"/>
                </a:lnTo>
                <a:lnTo>
                  <a:pt x="3085453" y="795893"/>
                </a:lnTo>
                <a:lnTo>
                  <a:pt x="3060950" y="829206"/>
                </a:lnTo>
                <a:lnTo>
                  <a:pt x="3028123" y="854310"/>
                </a:lnTo>
                <a:lnTo>
                  <a:pt x="2988880" y="869303"/>
                </a:lnTo>
                <a:lnTo>
                  <a:pt x="2957194" y="872769"/>
                </a:lnTo>
                <a:lnTo>
                  <a:pt x="145414" y="872769"/>
                </a:lnTo>
                <a:lnTo>
                  <a:pt x="130731" y="872036"/>
                </a:lnTo>
                <a:lnTo>
                  <a:pt x="116465" y="869883"/>
                </a:lnTo>
                <a:lnTo>
                  <a:pt x="76869" y="855616"/>
                </a:lnTo>
                <a:lnTo>
                  <a:pt x="43566" y="831113"/>
                </a:lnTo>
                <a:lnTo>
                  <a:pt x="18462" y="798278"/>
                </a:lnTo>
                <a:lnTo>
                  <a:pt x="3467" y="759014"/>
                </a:lnTo>
                <a:lnTo>
                  <a:pt x="0" y="727303"/>
                </a:lnTo>
                <a:lnTo>
                  <a:pt x="0" y="145465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81473" y="5835699"/>
            <a:ext cx="2800985" cy="72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99200"/>
              </a:lnSpc>
            </a:pP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20" dirty="0">
                <a:latin typeface="Times New Roman"/>
                <a:cs typeface="Times New Roman"/>
              </a:rPr>
              <a:t>з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ти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spc="-85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лов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 з</a:t>
            </a:r>
            <a:r>
              <a:rPr sz="1200" spc="-5" dirty="0">
                <a:latin typeface="Times New Roman"/>
                <a:cs typeface="Times New Roman"/>
              </a:rPr>
              <a:t>аме</a:t>
            </a:r>
            <a:r>
              <a:rPr sz="1200" dirty="0">
                <a:latin typeface="Times New Roman"/>
                <a:cs typeface="Times New Roman"/>
              </a:rPr>
              <a:t>щ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нию </a:t>
            </a:r>
            <a:r>
              <a:rPr sz="1200" spc="-25" dirty="0">
                <a:latin typeface="Times New Roman"/>
                <a:cs typeface="Times New Roman"/>
              </a:rPr>
              <a:t>г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20" dirty="0">
                <a:latin typeface="Times New Roman"/>
                <a:cs typeface="Times New Roman"/>
              </a:rPr>
              <a:t>с</a:t>
            </a:r>
            <a:r>
              <a:rPr sz="1200" spc="-11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нных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лжн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й, д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лжн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й </a:t>
            </a:r>
            <a:r>
              <a:rPr sz="1200" spc="-30" dirty="0">
                <a:latin typeface="Times New Roman"/>
                <a:cs typeface="Times New Roman"/>
              </a:rPr>
              <a:t>г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20" dirty="0">
                <a:latin typeface="Times New Roman"/>
                <a:cs typeface="Times New Roman"/>
              </a:rPr>
              <a:t>с</a:t>
            </a:r>
            <a:r>
              <a:rPr sz="1200" spc="-11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10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нной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ниципальной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0" dirty="0">
                <a:latin typeface="Times New Roman"/>
                <a:cs typeface="Times New Roman"/>
              </a:rPr>
              <a:t>у</a:t>
            </a:r>
            <a:r>
              <a:rPr sz="1200" spc="-15" dirty="0">
                <a:latin typeface="Times New Roman"/>
                <a:cs typeface="Times New Roman"/>
              </a:rPr>
              <a:t>ж</a:t>
            </a:r>
            <a:r>
              <a:rPr sz="1200" dirty="0">
                <a:latin typeface="Times New Roman"/>
                <a:cs typeface="Times New Roman"/>
              </a:rPr>
              <a:t>б 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4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пны</a:t>
            </a:r>
            <a:r>
              <a:rPr sz="1200" spc="-10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ц</a:t>
            </a:r>
            <a:r>
              <a:rPr sz="1200" spc="-5" dirty="0">
                <a:latin typeface="Times New Roman"/>
                <a:cs typeface="Times New Roman"/>
              </a:rPr>
              <a:t>ам</a:t>
            </a:r>
            <a:r>
              <a:rPr sz="1200" dirty="0"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33672" y="1495678"/>
            <a:ext cx="4349115" cy="4122420"/>
          </a:xfrm>
          <a:custGeom>
            <a:avLst/>
            <a:gdLst/>
            <a:ahLst/>
            <a:cxnLst/>
            <a:rect l="l" t="t" r="r" b="b"/>
            <a:pathLst>
              <a:path w="4349115" h="4122420">
                <a:moveTo>
                  <a:pt x="0" y="2061083"/>
                </a:moveTo>
                <a:lnTo>
                  <a:pt x="7208" y="1892042"/>
                </a:lnTo>
                <a:lnTo>
                  <a:pt x="28461" y="1726765"/>
                </a:lnTo>
                <a:lnTo>
                  <a:pt x="63198" y="1565782"/>
                </a:lnTo>
                <a:lnTo>
                  <a:pt x="110859" y="1409622"/>
                </a:lnTo>
                <a:lnTo>
                  <a:pt x="170886" y="1258818"/>
                </a:lnTo>
                <a:lnTo>
                  <a:pt x="242718" y="1113898"/>
                </a:lnTo>
                <a:lnTo>
                  <a:pt x="325795" y="975394"/>
                </a:lnTo>
                <a:lnTo>
                  <a:pt x="419559" y="843835"/>
                </a:lnTo>
                <a:lnTo>
                  <a:pt x="523448" y="719753"/>
                </a:lnTo>
                <a:lnTo>
                  <a:pt x="636904" y="603678"/>
                </a:lnTo>
                <a:lnTo>
                  <a:pt x="759367" y="496140"/>
                </a:lnTo>
                <a:lnTo>
                  <a:pt x="890278" y="397670"/>
                </a:lnTo>
                <a:lnTo>
                  <a:pt x="1029075" y="308798"/>
                </a:lnTo>
                <a:lnTo>
                  <a:pt x="1175201" y="230055"/>
                </a:lnTo>
                <a:lnTo>
                  <a:pt x="1328094" y="161970"/>
                </a:lnTo>
                <a:lnTo>
                  <a:pt x="1487196" y="105075"/>
                </a:lnTo>
                <a:lnTo>
                  <a:pt x="1651946" y="59900"/>
                </a:lnTo>
                <a:lnTo>
                  <a:pt x="1821786" y="26976"/>
                </a:lnTo>
                <a:lnTo>
                  <a:pt x="1996155" y="6832"/>
                </a:lnTo>
                <a:lnTo>
                  <a:pt x="2174493" y="0"/>
                </a:lnTo>
                <a:lnTo>
                  <a:pt x="2352832" y="6832"/>
                </a:lnTo>
                <a:lnTo>
                  <a:pt x="2527201" y="26976"/>
                </a:lnTo>
                <a:lnTo>
                  <a:pt x="2697041" y="59900"/>
                </a:lnTo>
                <a:lnTo>
                  <a:pt x="2861791" y="105075"/>
                </a:lnTo>
                <a:lnTo>
                  <a:pt x="3020893" y="161970"/>
                </a:lnTo>
                <a:lnTo>
                  <a:pt x="3173786" y="230055"/>
                </a:lnTo>
                <a:lnTo>
                  <a:pt x="3319912" y="308798"/>
                </a:lnTo>
                <a:lnTo>
                  <a:pt x="3458709" y="397670"/>
                </a:lnTo>
                <a:lnTo>
                  <a:pt x="3589620" y="496140"/>
                </a:lnTo>
                <a:lnTo>
                  <a:pt x="3712082" y="603678"/>
                </a:lnTo>
                <a:lnTo>
                  <a:pt x="3825539" y="719753"/>
                </a:lnTo>
                <a:lnTo>
                  <a:pt x="3929428" y="843835"/>
                </a:lnTo>
                <a:lnTo>
                  <a:pt x="4023192" y="975394"/>
                </a:lnTo>
                <a:lnTo>
                  <a:pt x="4106269" y="1113898"/>
                </a:lnTo>
                <a:lnTo>
                  <a:pt x="4178101" y="1258818"/>
                </a:lnTo>
                <a:lnTo>
                  <a:pt x="4238128" y="1409622"/>
                </a:lnTo>
                <a:lnTo>
                  <a:pt x="4285789" y="1565782"/>
                </a:lnTo>
                <a:lnTo>
                  <a:pt x="4320526" y="1726765"/>
                </a:lnTo>
                <a:lnTo>
                  <a:pt x="4341779" y="1892042"/>
                </a:lnTo>
                <a:lnTo>
                  <a:pt x="4348987" y="2061083"/>
                </a:lnTo>
                <a:lnTo>
                  <a:pt x="4341779" y="2230250"/>
                </a:lnTo>
                <a:lnTo>
                  <a:pt x="4320526" y="2395527"/>
                </a:lnTo>
                <a:lnTo>
                  <a:pt x="4285789" y="2556510"/>
                </a:lnTo>
                <a:lnTo>
                  <a:pt x="4238128" y="2712670"/>
                </a:lnTo>
                <a:lnTo>
                  <a:pt x="4178101" y="2863474"/>
                </a:lnTo>
                <a:lnTo>
                  <a:pt x="4106269" y="3008394"/>
                </a:lnTo>
                <a:lnTo>
                  <a:pt x="4023192" y="3146898"/>
                </a:lnTo>
                <a:lnTo>
                  <a:pt x="3929428" y="3278457"/>
                </a:lnTo>
                <a:lnTo>
                  <a:pt x="3825539" y="3402539"/>
                </a:lnTo>
                <a:lnTo>
                  <a:pt x="3712082" y="3518614"/>
                </a:lnTo>
                <a:lnTo>
                  <a:pt x="3589620" y="3626152"/>
                </a:lnTo>
                <a:lnTo>
                  <a:pt x="3458709" y="3724622"/>
                </a:lnTo>
                <a:lnTo>
                  <a:pt x="3319912" y="3813494"/>
                </a:lnTo>
                <a:lnTo>
                  <a:pt x="3173786" y="3892237"/>
                </a:lnTo>
                <a:lnTo>
                  <a:pt x="3020893" y="3960322"/>
                </a:lnTo>
                <a:lnTo>
                  <a:pt x="2861791" y="4017217"/>
                </a:lnTo>
                <a:lnTo>
                  <a:pt x="2697041" y="4062392"/>
                </a:lnTo>
                <a:lnTo>
                  <a:pt x="2527201" y="4095316"/>
                </a:lnTo>
                <a:lnTo>
                  <a:pt x="2352832" y="4115460"/>
                </a:lnTo>
                <a:lnTo>
                  <a:pt x="2174493" y="4122293"/>
                </a:lnTo>
                <a:lnTo>
                  <a:pt x="1996155" y="4115460"/>
                </a:lnTo>
                <a:lnTo>
                  <a:pt x="1821786" y="4095316"/>
                </a:lnTo>
                <a:lnTo>
                  <a:pt x="1651946" y="4062392"/>
                </a:lnTo>
                <a:lnTo>
                  <a:pt x="1487196" y="4017217"/>
                </a:lnTo>
                <a:lnTo>
                  <a:pt x="1328094" y="3960322"/>
                </a:lnTo>
                <a:lnTo>
                  <a:pt x="1175201" y="3892237"/>
                </a:lnTo>
                <a:lnTo>
                  <a:pt x="1029075" y="3813494"/>
                </a:lnTo>
                <a:lnTo>
                  <a:pt x="890278" y="3724622"/>
                </a:lnTo>
                <a:lnTo>
                  <a:pt x="759367" y="3626152"/>
                </a:lnTo>
                <a:lnTo>
                  <a:pt x="636904" y="3518614"/>
                </a:lnTo>
                <a:lnTo>
                  <a:pt x="523448" y="3402539"/>
                </a:lnTo>
                <a:lnTo>
                  <a:pt x="419559" y="3278457"/>
                </a:lnTo>
                <a:lnTo>
                  <a:pt x="325795" y="3146898"/>
                </a:lnTo>
                <a:lnTo>
                  <a:pt x="242718" y="3008394"/>
                </a:lnTo>
                <a:lnTo>
                  <a:pt x="170886" y="2863474"/>
                </a:lnTo>
                <a:lnTo>
                  <a:pt x="110859" y="2712670"/>
                </a:lnTo>
                <a:lnTo>
                  <a:pt x="63198" y="2556510"/>
                </a:lnTo>
                <a:lnTo>
                  <a:pt x="28461" y="2395527"/>
                </a:lnTo>
                <a:lnTo>
                  <a:pt x="7208" y="2230250"/>
                </a:lnTo>
                <a:lnTo>
                  <a:pt x="0" y="2061210"/>
                </a:lnTo>
                <a:close/>
              </a:path>
            </a:pathLst>
          </a:custGeom>
          <a:ln w="12700">
            <a:solidFill>
              <a:srgbClr val="C5D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75176" y="1837182"/>
            <a:ext cx="3666490" cy="3439795"/>
          </a:xfrm>
          <a:custGeom>
            <a:avLst/>
            <a:gdLst/>
            <a:ahLst/>
            <a:cxnLst/>
            <a:rect l="l" t="t" r="r" b="b"/>
            <a:pathLst>
              <a:path w="3666490" h="3439795">
                <a:moveTo>
                  <a:pt x="0" y="1719579"/>
                </a:moveTo>
                <a:lnTo>
                  <a:pt x="6076" y="1860631"/>
                </a:lnTo>
                <a:lnTo>
                  <a:pt x="23991" y="1998541"/>
                </a:lnTo>
                <a:lnTo>
                  <a:pt x="53272" y="2132866"/>
                </a:lnTo>
                <a:lnTo>
                  <a:pt x="93448" y="2263165"/>
                </a:lnTo>
                <a:lnTo>
                  <a:pt x="144047" y="2388995"/>
                </a:lnTo>
                <a:lnTo>
                  <a:pt x="204598" y="2509913"/>
                </a:lnTo>
                <a:lnTo>
                  <a:pt x="274627" y="2625477"/>
                </a:lnTo>
                <a:lnTo>
                  <a:pt x="353665" y="2735244"/>
                </a:lnTo>
                <a:lnTo>
                  <a:pt x="441239" y="2838773"/>
                </a:lnTo>
                <a:lnTo>
                  <a:pt x="536876" y="2935620"/>
                </a:lnTo>
                <a:lnTo>
                  <a:pt x="640106" y="3025344"/>
                </a:lnTo>
                <a:lnTo>
                  <a:pt x="750457" y="3107502"/>
                </a:lnTo>
                <a:lnTo>
                  <a:pt x="867456" y="3181650"/>
                </a:lnTo>
                <a:lnTo>
                  <a:pt x="990633" y="3247348"/>
                </a:lnTo>
                <a:lnTo>
                  <a:pt x="1119514" y="3304153"/>
                </a:lnTo>
                <a:lnTo>
                  <a:pt x="1253630" y="3351621"/>
                </a:lnTo>
                <a:lnTo>
                  <a:pt x="1392507" y="3389311"/>
                </a:lnTo>
                <a:lnTo>
                  <a:pt x="1535674" y="3416780"/>
                </a:lnTo>
                <a:lnTo>
                  <a:pt x="1682659" y="3433586"/>
                </a:lnTo>
                <a:lnTo>
                  <a:pt x="1832990" y="3439286"/>
                </a:lnTo>
                <a:lnTo>
                  <a:pt x="1983322" y="3433586"/>
                </a:lnTo>
                <a:lnTo>
                  <a:pt x="2130307" y="3416780"/>
                </a:lnTo>
                <a:lnTo>
                  <a:pt x="2273474" y="3389311"/>
                </a:lnTo>
                <a:lnTo>
                  <a:pt x="2412351" y="3351621"/>
                </a:lnTo>
                <a:lnTo>
                  <a:pt x="2546467" y="3304153"/>
                </a:lnTo>
                <a:lnTo>
                  <a:pt x="2675348" y="3247348"/>
                </a:lnTo>
                <a:lnTo>
                  <a:pt x="2798525" y="3181650"/>
                </a:lnTo>
                <a:lnTo>
                  <a:pt x="2915524" y="3107502"/>
                </a:lnTo>
                <a:lnTo>
                  <a:pt x="3025875" y="3025344"/>
                </a:lnTo>
                <a:lnTo>
                  <a:pt x="3129105" y="2935620"/>
                </a:lnTo>
                <a:lnTo>
                  <a:pt x="3224742" y="2838773"/>
                </a:lnTo>
                <a:lnTo>
                  <a:pt x="3312316" y="2735244"/>
                </a:lnTo>
                <a:lnTo>
                  <a:pt x="3391354" y="2625477"/>
                </a:lnTo>
                <a:lnTo>
                  <a:pt x="3461383" y="2509913"/>
                </a:lnTo>
                <a:lnTo>
                  <a:pt x="3521934" y="2388995"/>
                </a:lnTo>
                <a:lnTo>
                  <a:pt x="3572533" y="2263165"/>
                </a:lnTo>
                <a:lnTo>
                  <a:pt x="3612709" y="2132866"/>
                </a:lnTo>
                <a:lnTo>
                  <a:pt x="3641990" y="1998541"/>
                </a:lnTo>
                <a:lnTo>
                  <a:pt x="3659905" y="1860631"/>
                </a:lnTo>
                <a:lnTo>
                  <a:pt x="3665981" y="1719579"/>
                </a:lnTo>
                <a:lnTo>
                  <a:pt x="3659905" y="1578546"/>
                </a:lnTo>
                <a:lnTo>
                  <a:pt x="3641990" y="1440653"/>
                </a:lnTo>
                <a:lnTo>
                  <a:pt x="3612709" y="1306342"/>
                </a:lnTo>
                <a:lnTo>
                  <a:pt x="3572533" y="1176056"/>
                </a:lnTo>
                <a:lnTo>
                  <a:pt x="3521934" y="1050238"/>
                </a:lnTo>
                <a:lnTo>
                  <a:pt x="3461383" y="929330"/>
                </a:lnTo>
                <a:lnTo>
                  <a:pt x="3391354" y="813775"/>
                </a:lnTo>
                <a:lnTo>
                  <a:pt x="3312316" y="704014"/>
                </a:lnTo>
                <a:lnTo>
                  <a:pt x="3224742" y="600492"/>
                </a:lnTo>
                <a:lnTo>
                  <a:pt x="3129105" y="503650"/>
                </a:lnTo>
                <a:lnTo>
                  <a:pt x="3025875" y="413930"/>
                </a:lnTo>
                <a:lnTo>
                  <a:pt x="2915524" y="331776"/>
                </a:lnTo>
                <a:lnTo>
                  <a:pt x="2798525" y="257630"/>
                </a:lnTo>
                <a:lnTo>
                  <a:pt x="2675348" y="191934"/>
                </a:lnTo>
                <a:lnTo>
                  <a:pt x="2546467" y="135131"/>
                </a:lnTo>
                <a:lnTo>
                  <a:pt x="2412351" y="87664"/>
                </a:lnTo>
                <a:lnTo>
                  <a:pt x="2273474" y="49975"/>
                </a:lnTo>
                <a:lnTo>
                  <a:pt x="2130307" y="22506"/>
                </a:lnTo>
                <a:lnTo>
                  <a:pt x="1983322" y="5700"/>
                </a:lnTo>
                <a:lnTo>
                  <a:pt x="1832990" y="0"/>
                </a:lnTo>
                <a:lnTo>
                  <a:pt x="1682659" y="5700"/>
                </a:lnTo>
                <a:lnTo>
                  <a:pt x="1535674" y="22506"/>
                </a:lnTo>
                <a:lnTo>
                  <a:pt x="1392507" y="49975"/>
                </a:lnTo>
                <a:lnTo>
                  <a:pt x="1253630" y="87664"/>
                </a:lnTo>
                <a:lnTo>
                  <a:pt x="1119514" y="135131"/>
                </a:lnTo>
                <a:lnTo>
                  <a:pt x="990633" y="191934"/>
                </a:lnTo>
                <a:lnTo>
                  <a:pt x="867456" y="257630"/>
                </a:lnTo>
                <a:lnTo>
                  <a:pt x="750457" y="331776"/>
                </a:lnTo>
                <a:lnTo>
                  <a:pt x="640106" y="413930"/>
                </a:lnTo>
                <a:lnTo>
                  <a:pt x="536876" y="503650"/>
                </a:lnTo>
                <a:lnTo>
                  <a:pt x="441239" y="600492"/>
                </a:lnTo>
                <a:lnTo>
                  <a:pt x="353665" y="704014"/>
                </a:lnTo>
                <a:lnTo>
                  <a:pt x="274627" y="813775"/>
                </a:lnTo>
                <a:lnTo>
                  <a:pt x="204598" y="929330"/>
                </a:lnTo>
                <a:lnTo>
                  <a:pt x="144047" y="1050238"/>
                </a:lnTo>
                <a:lnTo>
                  <a:pt x="93448" y="1176056"/>
                </a:lnTo>
                <a:lnTo>
                  <a:pt x="53272" y="1306342"/>
                </a:lnTo>
                <a:lnTo>
                  <a:pt x="23991" y="1440653"/>
                </a:lnTo>
                <a:lnTo>
                  <a:pt x="6076" y="1578546"/>
                </a:lnTo>
                <a:lnTo>
                  <a:pt x="0" y="1719579"/>
                </a:lnTo>
                <a:close/>
              </a:path>
            </a:pathLst>
          </a:custGeom>
          <a:ln w="12700">
            <a:solidFill>
              <a:srgbClr val="C5D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93859" y="0"/>
            <a:ext cx="2898139" cy="25551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24" y="1564894"/>
            <a:ext cx="1891792" cy="2018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1996" y="550163"/>
            <a:ext cx="137159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8200" y="609600"/>
            <a:ext cx="296735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Осн</a:t>
            </a:r>
            <a:r>
              <a:rPr sz="2400" b="1" spc="-60" dirty="0">
                <a:latin typeface="Times New Roman"/>
                <a:cs typeface="Times New Roman"/>
              </a:rPr>
              <a:t>о</a:t>
            </a:r>
            <a:r>
              <a:rPr sz="2400" b="1" dirty="0">
                <a:latin typeface="Times New Roman"/>
                <a:cs typeface="Times New Roman"/>
              </a:rPr>
              <a:t>вн</a:t>
            </a:r>
            <a:r>
              <a:rPr sz="2400" b="1" spc="-10" dirty="0">
                <a:latin typeface="Times New Roman"/>
                <a:cs typeface="Times New Roman"/>
              </a:rPr>
              <a:t>ы</a:t>
            </a:r>
            <a:r>
              <a:rPr sz="2400" b="1" dirty="0">
                <a:latin typeface="Times New Roman"/>
                <a:cs typeface="Times New Roman"/>
              </a:rPr>
              <a:t>е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</a:t>
            </a:r>
            <a:r>
              <a:rPr sz="2400" b="1" spc="-10" dirty="0">
                <a:latin typeface="Times New Roman"/>
                <a:cs typeface="Times New Roman"/>
              </a:rPr>
              <a:t>р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10" dirty="0">
                <a:latin typeface="Times New Roman"/>
                <a:cs typeface="Times New Roman"/>
              </a:rPr>
              <a:t>н</a:t>
            </a:r>
            <a:r>
              <a:rPr sz="2400" b="1" dirty="0">
                <a:latin typeface="Times New Roman"/>
                <a:cs typeface="Times New Roman"/>
              </a:rPr>
              <a:t>ц</a:t>
            </a:r>
            <a:r>
              <a:rPr sz="2400" b="1" spc="-10" dirty="0">
                <a:latin typeface="Times New Roman"/>
                <a:cs typeface="Times New Roman"/>
              </a:rPr>
              <a:t>и</a:t>
            </a:r>
            <a:r>
              <a:rPr sz="2400" b="1" dirty="0">
                <a:latin typeface="Times New Roman"/>
                <a:cs typeface="Times New Roman"/>
              </a:rPr>
              <a:t>пы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990600"/>
            <a:ext cx="10533761" cy="5754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371600"/>
            <a:ext cx="6272784" cy="5376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7000" y="1600200"/>
            <a:ext cx="1696212" cy="832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2856" y="1593341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01" y="0"/>
                </a:lnTo>
              </a:path>
            </a:pathLst>
          </a:custGeom>
          <a:ln w="9142">
            <a:solidFill>
              <a:srgbClr val="57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23428" y="2420873"/>
            <a:ext cx="502920" cy="0"/>
          </a:xfrm>
          <a:custGeom>
            <a:avLst/>
            <a:gdLst/>
            <a:ahLst/>
            <a:cxnLst/>
            <a:rect l="l" t="t" r="r" b="b"/>
            <a:pathLst>
              <a:path w="502920">
                <a:moveTo>
                  <a:pt x="0" y="0"/>
                </a:moveTo>
                <a:lnTo>
                  <a:pt x="502857" y="0"/>
                </a:lnTo>
              </a:path>
            </a:pathLst>
          </a:custGeom>
          <a:ln w="13714">
            <a:solidFill>
              <a:srgbClr val="57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82285" y="164592"/>
            <a:ext cx="2432050" cy="0"/>
          </a:xfrm>
          <a:custGeom>
            <a:avLst/>
            <a:gdLst/>
            <a:ahLst/>
            <a:cxnLst/>
            <a:rect l="l" t="t" r="r" b="b"/>
            <a:pathLst>
              <a:path w="2432050">
                <a:moveTo>
                  <a:pt x="0" y="0"/>
                </a:moveTo>
                <a:lnTo>
                  <a:pt x="2431999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90400" y="5041426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956"/>
                </a:lnTo>
              </a:path>
            </a:pathLst>
          </a:custGeom>
          <a:ln w="18643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181260" y="3864392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619"/>
                </a:lnTo>
              </a:path>
            </a:pathLst>
          </a:custGeom>
          <a:ln w="26651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441833" y="3864392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619"/>
                </a:lnTo>
              </a:path>
            </a:pathLst>
          </a:custGeom>
          <a:ln w="26651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Прямоугольник 92"/>
          <p:cNvSpPr/>
          <p:nvPr/>
        </p:nvSpPr>
        <p:spPr>
          <a:xfrm>
            <a:off x="4911305" y="1385977"/>
            <a:ext cx="1331343" cy="6340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Взятка</a:t>
            </a:r>
          </a:p>
          <a:p>
            <a:pPr algn="ctr"/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(УК РФ статья 290,291)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705600" y="457200"/>
            <a:ext cx="1295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Подарок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(ГК РФ статья 575)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458200" y="457200"/>
            <a:ext cx="2895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Подарки </a:t>
            </a: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свыше 3000 рублей не могут быть подарены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государственным и муниципальным служащим, а также подарки в отношениях  между коммерческими организациями 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Прямая со стрелкой 99"/>
          <p:cNvCxnSpPr>
            <a:stCxn id="95" idx="3"/>
          </p:cNvCxnSpPr>
          <p:nvPr/>
        </p:nvCxnSpPr>
        <p:spPr>
          <a:xfrm>
            <a:off x="8001000" y="762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H="1" flipV="1">
            <a:off x="7315200" y="1066800"/>
            <a:ext cx="18532" cy="504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6495691" y="754811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H="1">
            <a:off x="5638800" y="7620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endCxn id="93" idx="0"/>
          </p:cNvCxnSpPr>
          <p:nvPr/>
        </p:nvCxnSpPr>
        <p:spPr>
          <a:xfrm flipH="1">
            <a:off x="5576977" y="762000"/>
            <a:ext cx="61823" cy="623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9144000" y="1600200"/>
            <a:ext cx="1371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Злоупотребление должностными полномочиями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(УК РФ </a:t>
            </a:r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статья 285)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1" name="Прямая со стрелкой 120"/>
          <p:cNvCxnSpPr>
            <a:endCxn id="119" idx="1"/>
          </p:cNvCxnSpPr>
          <p:nvPr/>
        </p:nvCxnSpPr>
        <p:spPr>
          <a:xfrm>
            <a:off x="8153400" y="19050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>
          <a:xfrm>
            <a:off x="3657600" y="2514600"/>
            <a:ext cx="25908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то деньги или материальные блага, приобретаемые взяткополучателем за оказанное покровительство или расположение по службе, но все возможные услуги и выгоды как  непосредственно взяткополучателю, так 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его близким  родственникам так и иным заинтересованным лицам 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705600" y="2895600"/>
            <a:ext cx="1752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Коммерческий подкуп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(УК РФ статья 29)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144000" y="2362200"/>
            <a:ext cx="1447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пределение понятия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8610600" y="2743200"/>
            <a:ext cx="29718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Злоупотребление должностными полномочиями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использование должностным лицом своего служебного положения вопреки интересам службы (организации), если такие  действия (бездействия) совершены им из корыстной или иной личной заинтересованности  и влекут существенное нарушение прав и законных  интересов граждан, организаций, государства. </a:t>
            </a:r>
            <a:endParaRPr lang="ru-RU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9296400" y="4419600"/>
            <a:ext cx="16002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римеры из практики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9144000" y="4800600"/>
            <a:ext cx="18288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Взяткополучатель оправдывается в основном «маленькой» зарплатой  или иными «уважительными» причинами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1" name="Прямая соединительная линия 130"/>
          <p:cNvCxnSpPr>
            <a:stCxn id="119" idx="2"/>
            <a:endCxn id="124" idx="0"/>
          </p:cNvCxnSpPr>
          <p:nvPr/>
        </p:nvCxnSpPr>
        <p:spPr>
          <a:xfrm>
            <a:off x="9829800" y="2209800"/>
            <a:ext cx="381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24" idx="2"/>
          </p:cNvCxnSpPr>
          <p:nvPr/>
        </p:nvCxnSpPr>
        <p:spPr>
          <a:xfrm>
            <a:off x="9867900" y="2590800"/>
            <a:ext cx="381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>
            <a:stCxn id="125" idx="2"/>
          </p:cNvCxnSpPr>
          <p:nvPr/>
        </p:nvCxnSpPr>
        <p:spPr>
          <a:xfrm>
            <a:off x="10096500" y="4191000"/>
            <a:ext cx="13658" cy="260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>
            <a:stCxn id="126" idx="2"/>
            <a:endCxn id="127" idx="0"/>
          </p:cNvCxnSpPr>
          <p:nvPr/>
        </p:nvCxnSpPr>
        <p:spPr>
          <a:xfrm flipH="1">
            <a:off x="10058400" y="4648200"/>
            <a:ext cx="381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Прямоугольник 149"/>
          <p:cNvSpPr/>
          <p:nvPr/>
        </p:nvSpPr>
        <p:spPr>
          <a:xfrm>
            <a:off x="6858000" y="3733800"/>
            <a:ext cx="1447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пределение понятия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6629400" y="4191000"/>
            <a:ext cx="18288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Данное преступление очень схоже по своему составу с взяткой и злоупотреблением  должностным положением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6705600" y="5105400"/>
            <a:ext cx="18288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Разница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том, что коррупционером  является лицо, выполняющее управленческие функции в коммерческой организации. Потерпевшие – это клиенты, сотрудники, и акционеры коммерческой организации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8763000" y="5715000"/>
            <a:ext cx="28194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Коммерческая организация преследует интерес извлечения прибыли и занимаются предпринимательской деятельностью, то стимулирование контрагента по сделке для большинства предпринимателей не является аморальным действием</a:t>
            </a:r>
            <a:endParaRPr lang="ru-RU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6934200" y="6477000"/>
            <a:ext cx="15240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римеры из практики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9" name="Прямая со стрелкой 158"/>
          <p:cNvCxnSpPr/>
          <p:nvPr/>
        </p:nvCxnSpPr>
        <p:spPr>
          <a:xfrm>
            <a:off x="7315200" y="2438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7391400" y="35814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>
            <a:off x="7391400" y="3962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>
            <a:stCxn id="152" idx="1"/>
          </p:cNvCxnSpPr>
          <p:nvPr/>
        </p:nvCxnSpPr>
        <p:spPr>
          <a:xfrm flipH="1">
            <a:off x="6477000" y="4572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>
            <a:off x="6477000" y="45720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>
            <a:endCxn id="153" idx="1"/>
          </p:cNvCxnSpPr>
          <p:nvPr/>
        </p:nvCxnSpPr>
        <p:spPr>
          <a:xfrm>
            <a:off x="6477000" y="57150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>
            <a:stCxn id="156" idx="0"/>
            <a:endCxn id="156" idx="0"/>
          </p:cNvCxnSpPr>
          <p:nvPr/>
        </p:nvCxnSpPr>
        <p:spPr>
          <a:xfrm>
            <a:off x="7696200" y="6477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>
            <a:stCxn id="153" idx="2"/>
            <a:endCxn id="156" idx="0"/>
          </p:cNvCxnSpPr>
          <p:nvPr/>
        </p:nvCxnSpPr>
        <p:spPr>
          <a:xfrm>
            <a:off x="7620000" y="63246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>
            <a:stCxn id="156" idx="3"/>
          </p:cNvCxnSpPr>
          <p:nvPr/>
        </p:nvCxnSpPr>
        <p:spPr>
          <a:xfrm flipV="1">
            <a:off x="8458200" y="6553200"/>
            <a:ext cx="304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Прямоугольник 191"/>
          <p:cNvSpPr/>
          <p:nvPr/>
        </p:nvSpPr>
        <p:spPr>
          <a:xfrm>
            <a:off x="4114800" y="4038600"/>
            <a:ext cx="16002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римеры из практики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2209800" y="4724400"/>
            <a:ext cx="29718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Взятки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могут выражаться в увеличении гонорара заключении «фиктивного» трудового договора, выигрыше конкурса, получении премии и других действий, преступного характера которых доказать очень тяжело. Еще одной проблемой нашего общества является лояльное отношение наших людей  к мелким бытовым взяткам, которые не считаются противоправным деянием. Граждане неохотно признают себя виновными в данных правонарушениях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5" name="Прямая соединительная линия 194"/>
          <p:cNvCxnSpPr/>
          <p:nvPr/>
        </p:nvCxnSpPr>
        <p:spPr>
          <a:xfrm>
            <a:off x="5562600" y="42672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>
            <a:off x="5562600" y="3810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>
            <a:endCxn id="193" idx="3"/>
          </p:cNvCxnSpPr>
          <p:nvPr/>
        </p:nvCxnSpPr>
        <p:spPr>
          <a:xfrm flipH="1">
            <a:off x="5181600" y="5486400"/>
            <a:ext cx="381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/>
          <p:cNvCxnSpPr>
            <a:endCxn id="122" idx="1"/>
          </p:cNvCxnSpPr>
          <p:nvPr/>
        </p:nvCxnSpPr>
        <p:spPr>
          <a:xfrm>
            <a:off x="3429000" y="3124200"/>
            <a:ext cx="228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09009"/>
            <a:ext cx="2890329" cy="3348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1996" y="301752"/>
            <a:ext cx="137159" cy="115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86200" y="381000"/>
            <a:ext cx="5432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-15" dirty="0">
                <a:latin typeface="Calibri"/>
                <a:cs typeface="Calibri"/>
              </a:rPr>
              <a:t>Е</a:t>
            </a:r>
            <a:r>
              <a:rPr sz="1800" b="1" spc="-4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РЕЖДЕНИЕ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5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ОР</a:t>
            </a:r>
            <a:r>
              <a:rPr sz="1800" b="1" spc="-1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ЦИОНН</a:t>
            </a:r>
            <a:r>
              <a:rPr sz="1800" b="1" spc="5" dirty="0">
                <a:latin typeface="Calibri"/>
                <a:cs typeface="Calibri"/>
              </a:rPr>
              <a:t>Ы</a:t>
            </a:r>
            <a:r>
              <a:rPr sz="1800" b="1" dirty="0">
                <a:latin typeface="Calibri"/>
                <a:cs typeface="Calibri"/>
              </a:rPr>
              <a:t>Х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-4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Й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88336" y="780986"/>
            <a:ext cx="9672701" cy="5771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838200"/>
            <a:ext cx="9601200" cy="6275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5800" y="457200"/>
            <a:ext cx="5432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-15" dirty="0">
                <a:latin typeface="Calibri"/>
                <a:cs typeface="Calibri"/>
              </a:rPr>
              <a:t>Е</a:t>
            </a:r>
            <a:r>
              <a:rPr sz="1800" b="1" spc="-4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РЕЖДЕНИЕ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5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ОР</a:t>
            </a:r>
            <a:r>
              <a:rPr sz="1800" b="1" spc="-1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ЦИОНН</a:t>
            </a:r>
            <a:r>
              <a:rPr sz="1800" b="1" spc="5" dirty="0">
                <a:latin typeface="Calibri"/>
                <a:cs typeface="Calibri"/>
              </a:rPr>
              <a:t>Ы</a:t>
            </a:r>
            <a:r>
              <a:rPr sz="1800" b="1" dirty="0">
                <a:latin typeface="Calibri"/>
                <a:cs typeface="Calibri"/>
              </a:rPr>
              <a:t>Х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-4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Й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1996" y="301752"/>
            <a:ext cx="137159" cy="115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00" y="990600"/>
            <a:ext cx="2899410" cy="2556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3400" y="914400"/>
            <a:ext cx="2667507" cy="25703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ГУМРФ для оформления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ГУМРФ для оформления (1)</Template>
  <TotalTime>522</TotalTime>
  <Words>934</Words>
  <Application>Microsoft Office PowerPoint</Application>
  <PresentationFormat>Произвольный</PresentationFormat>
  <Paragraphs>78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ГУМРФ для оформления (1)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НАПРАВЛЕНИЕ ФОРМ И МЕТОДОВ ВНТИКОРРУПЦИОННОГО ПРОСВЕЩЕНИЯ</vt:lpstr>
      <vt:lpstr>Слайд 16</vt:lpstr>
      <vt:lpstr>КАК БОРОТЬСЯ С КОРРУПЦИЕЙ ?</vt:lpstr>
      <vt:lpstr>Слайд 18</vt:lpstr>
      <vt:lpstr>ДЕВИЗ ПЕДАГОГА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Ивашкин</dc:creator>
  <cp:lastModifiedBy>shergina</cp:lastModifiedBy>
  <cp:revision>45</cp:revision>
  <dcterms:created xsi:type="dcterms:W3CDTF">2024-09-13T09:19:49Z</dcterms:created>
  <dcterms:modified xsi:type="dcterms:W3CDTF">2024-12-09T06:57:47Z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2022-11-14T00:00:00Z</vt:filetime>
  </property>
  <property fmtid="{D5CDD505-2E9C-101B-9397-08002B2CF9AE}" pid="3" name="LastSaved">
    <vt:filetime>2024-09-13T00:00:00Z</vt:filetime>
  </property>
</Properties>
</file>